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91" r:id="rId1"/>
    <p:sldMasterId id="2147483692" r:id="rId2"/>
  </p:sldMasterIdLst>
  <p:notesMasterIdLst>
    <p:notesMasterId r:id="rId5"/>
  </p:notesMasterIdLst>
  <p:sldIdLst>
    <p:sldId id="256" r:id="rId3"/>
    <p:sldId id="288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1C7462B-6A61-4E69-B0CA-D008BD0644BC}">
  <a:tblStyle styleId="{41C7462B-6A61-4E69-B0CA-D008BD0644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35" d="100"/>
          <a:sy n="135" d="100"/>
        </p:scale>
        <p:origin x="380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9" name="Google Shape;107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0" name="Google Shape;108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4" name="Google Shape;1764;g799a249d6d_0_154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5" name="Google Shape;1765;g799a249d6d_0_154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oogle Shape;8;p2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68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0" name="Google Shape;10;p2"/>
          <p:cNvSpPr/>
          <p:nvPr/>
        </p:nvSpPr>
        <p:spPr>
          <a:xfrm>
            <a:off x="-631550" y="3517041"/>
            <a:ext cx="10780488" cy="2306563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259000" y="2779888"/>
            <a:ext cx="4604462" cy="1377212"/>
            <a:chOff x="-981900" y="423788"/>
            <a:chExt cx="4604462" cy="1377212"/>
          </a:xfrm>
        </p:grpSpPr>
        <p:sp>
          <p:nvSpPr>
            <p:cNvPr id="12" name="Google Shape;12;p2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774281" y="1507920"/>
              <a:ext cx="138305" cy="147868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9" name="Google Shape;29;p2"/>
          <p:cNvSpPr/>
          <p:nvPr/>
        </p:nvSpPr>
        <p:spPr>
          <a:xfrm flipH="1">
            <a:off x="-529300" y="405466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0" name="Google Shape;30;p2"/>
          <p:cNvGrpSpPr/>
          <p:nvPr/>
        </p:nvGrpSpPr>
        <p:grpSpPr>
          <a:xfrm rot="-1240957" flipH="1">
            <a:off x="7486600" y="3773780"/>
            <a:ext cx="2481686" cy="1486168"/>
            <a:chOff x="1131900" y="4003140"/>
            <a:chExt cx="1951702" cy="1168785"/>
          </a:xfrm>
        </p:grpSpPr>
        <p:sp>
          <p:nvSpPr>
            <p:cNvPr id="31" name="Google Shape;31;p2"/>
            <p:cNvSpPr/>
            <p:nvPr/>
          </p:nvSpPr>
          <p:spPr>
            <a:xfrm>
              <a:off x="1131900" y="4425468"/>
              <a:ext cx="987562" cy="720114"/>
            </a:xfrm>
            <a:custGeom>
              <a:avLst/>
              <a:gdLst/>
              <a:ahLst/>
              <a:cxnLst/>
              <a:rect l="l" t="t" r="r" b="b"/>
              <a:pathLst>
                <a:path w="3711" h="2706" extrusionOk="0">
                  <a:moveTo>
                    <a:pt x="217" y="1"/>
                  </a:moveTo>
                  <a:cubicBezTo>
                    <a:pt x="88" y="1"/>
                    <a:pt x="0" y="205"/>
                    <a:pt x="143" y="299"/>
                  </a:cubicBezTo>
                  <a:cubicBezTo>
                    <a:pt x="722" y="671"/>
                    <a:pt x="1425" y="819"/>
                    <a:pt x="2057" y="1073"/>
                  </a:cubicBezTo>
                  <a:cubicBezTo>
                    <a:pt x="2388" y="1203"/>
                    <a:pt x="2713" y="1374"/>
                    <a:pt x="2955" y="1640"/>
                  </a:cubicBezTo>
                  <a:cubicBezTo>
                    <a:pt x="3220" y="1929"/>
                    <a:pt x="3191" y="2295"/>
                    <a:pt x="3262" y="2650"/>
                  </a:cubicBezTo>
                  <a:cubicBezTo>
                    <a:pt x="3268" y="2686"/>
                    <a:pt x="3303" y="2706"/>
                    <a:pt x="3336" y="2706"/>
                  </a:cubicBezTo>
                  <a:cubicBezTo>
                    <a:pt x="3362" y="2706"/>
                    <a:pt x="3387" y="2693"/>
                    <a:pt x="3398" y="2667"/>
                  </a:cubicBezTo>
                  <a:cubicBezTo>
                    <a:pt x="3711" y="1976"/>
                    <a:pt x="3144" y="1327"/>
                    <a:pt x="2577" y="1008"/>
                  </a:cubicBezTo>
                  <a:cubicBezTo>
                    <a:pt x="1850" y="600"/>
                    <a:pt x="994" y="494"/>
                    <a:pt x="297" y="27"/>
                  </a:cubicBezTo>
                  <a:cubicBezTo>
                    <a:pt x="270" y="9"/>
                    <a:pt x="242" y="1"/>
                    <a:pt x="217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1925992" y="5086502"/>
              <a:ext cx="440158" cy="85424"/>
            </a:xfrm>
            <a:custGeom>
              <a:avLst/>
              <a:gdLst/>
              <a:ahLst/>
              <a:cxnLst/>
              <a:rect l="l" t="t" r="r" b="b"/>
              <a:pathLst>
                <a:path w="1654" h="321" extrusionOk="0">
                  <a:moveTo>
                    <a:pt x="1391" y="1"/>
                  </a:moveTo>
                  <a:cubicBezTo>
                    <a:pt x="1178" y="1"/>
                    <a:pt x="962" y="42"/>
                    <a:pt x="750" y="42"/>
                  </a:cubicBezTo>
                  <a:cubicBezTo>
                    <a:pt x="532" y="48"/>
                    <a:pt x="331" y="83"/>
                    <a:pt x="118" y="101"/>
                  </a:cubicBezTo>
                  <a:cubicBezTo>
                    <a:pt x="42" y="107"/>
                    <a:pt x="0" y="213"/>
                    <a:pt x="77" y="254"/>
                  </a:cubicBezTo>
                  <a:cubicBezTo>
                    <a:pt x="167" y="306"/>
                    <a:pt x="272" y="320"/>
                    <a:pt x="379" y="320"/>
                  </a:cubicBezTo>
                  <a:cubicBezTo>
                    <a:pt x="504" y="320"/>
                    <a:pt x="633" y="302"/>
                    <a:pt x="750" y="302"/>
                  </a:cubicBezTo>
                  <a:cubicBezTo>
                    <a:pt x="827" y="302"/>
                    <a:pt x="909" y="304"/>
                    <a:pt x="992" y="304"/>
                  </a:cubicBezTo>
                  <a:cubicBezTo>
                    <a:pt x="1193" y="304"/>
                    <a:pt x="1403" y="289"/>
                    <a:pt x="1565" y="189"/>
                  </a:cubicBezTo>
                  <a:cubicBezTo>
                    <a:pt x="1654" y="136"/>
                    <a:pt x="1613" y="12"/>
                    <a:pt x="1518" y="6"/>
                  </a:cubicBezTo>
                  <a:cubicBezTo>
                    <a:pt x="1476" y="2"/>
                    <a:pt x="1433" y="1"/>
                    <a:pt x="139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2160175" y="4386615"/>
              <a:ext cx="902404" cy="743532"/>
            </a:xfrm>
            <a:custGeom>
              <a:avLst/>
              <a:gdLst/>
              <a:ahLst/>
              <a:cxnLst/>
              <a:rect l="l" t="t" r="r" b="b"/>
              <a:pathLst>
                <a:path w="3391" h="2794" extrusionOk="0">
                  <a:moveTo>
                    <a:pt x="3224" y="0"/>
                  </a:moveTo>
                  <a:cubicBezTo>
                    <a:pt x="3203" y="0"/>
                    <a:pt x="3182" y="6"/>
                    <a:pt x="3160" y="20"/>
                  </a:cubicBezTo>
                  <a:cubicBezTo>
                    <a:pt x="2829" y="226"/>
                    <a:pt x="2581" y="510"/>
                    <a:pt x="2227" y="699"/>
                  </a:cubicBezTo>
                  <a:cubicBezTo>
                    <a:pt x="1843" y="906"/>
                    <a:pt x="1471" y="1148"/>
                    <a:pt x="1099" y="1372"/>
                  </a:cubicBezTo>
                  <a:cubicBezTo>
                    <a:pt x="555" y="1697"/>
                    <a:pt x="0" y="2046"/>
                    <a:pt x="242" y="2754"/>
                  </a:cubicBezTo>
                  <a:cubicBezTo>
                    <a:pt x="250" y="2781"/>
                    <a:pt x="272" y="2793"/>
                    <a:pt x="293" y="2793"/>
                  </a:cubicBezTo>
                  <a:cubicBezTo>
                    <a:pt x="319" y="2793"/>
                    <a:pt x="346" y="2775"/>
                    <a:pt x="349" y="2743"/>
                  </a:cubicBezTo>
                  <a:cubicBezTo>
                    <a:pt x="349" y="2258"/>
                    <a:pt x="526" y="2040"/>
                    <a:pt x="910" y="1792"/>
                  </a:cubicBezTo>
                  <a:cubicBezTo>
                    <a:pt x="1205" y="1603"/>
                    <a:pt x="1500" y="1431"/>
                    <a:pt x="1802" y="1260"/>
                  </a:cubicBezTo>
                  <a:cubicBezTo>
                    <a:pt x="2345" y="953"/>
                    <a:pt x="2877" y="669"/>
                    <a:pt x="3308" y="215"/>
                  </a:cubicBezTo>
                  <a:cubicBezTo>
                    <a:pt x="3391" y="132"/>
                    <a:pt x="3321" y="0"/>
                    <a:pt x="322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1186986" y="4228009"/>
              <a:ext cx="393322" cy="407958"/>
            </a:xfrm>
            <a:custGeom>
              <a:avLst/>
              <a:gdLst/>
              <a:ahLst/>
              <a:cxnLst/>
              <a:rect l="l" t="t" r="r" b="b"/>
              <a:pathLst>
                <a:path w="1478" h="1533" extrusionOk="0">
                  <a:moveTo>
                    <a:pt x="129" y="0"/>
                  </a:moveTo>
                  <a:cubicBezTo>
                    <a:pt x="62" y="0"/>
                    <a:pt x="0" y="76"/>
                    <a:pt x="13" y="149"/>
                  </a:cubicBezTo>
                  <a:cubicBezTo>
                    <a:pt x="31" y="267"/>
                    <a:pt x="114" y="362"/>
                    <a:pt x="238" y="391"/>
                  </a:cubicBezTo>
                  <a:cubicBezTo>
                    <a:pt x="297" y="409"/>
                    <a:pt x="356" y="415"/>
                    <a:pt x="421" y="427"/>
                  </a:cubicBezTo>
                  <a:cubicBezTo>
                    <a:pt x="568" y="439"/>
                    <a:pt x="545" y="592"/>
                    <a:pt x="574" y="698"/>
                  </a:cubicBezTo>
                  <a:cubicBezTo>
                    <a:pt x="616" y="876"/>
                    <a:pt x="716" y="958"/>
                    <a:pt x="870" y="1047"/>
                  </a:cubicBezTo>
                  <a:cubicBezTo>
                    <a:pt x="1076" y="1153"/>
                    <a:pt x="1242" y="1307"/>
                    <a:pt x="1366" y="1502"/>
                  </a:cubicBezTo>
                  <a:cubicBezTo>
                    <a:pt x="1378" y="1523"/>
                    <a:pt x="1398" y="1533"/>
                    <a:pt x="1418" y="1533"/>
                  </a:cubicBezTo>
                  <a:cubicBezTo>
                    <a:pt x="1448" y="1533"/>
                    <a:pt x="1478" y="1511"/>
                    <a:pt x="1478" y="1472"/>
                  </a:cubicBezTo>
                  <a:cubicBezTo>
                    <a:pt x="1472" y="1023"/>
                    <a:pt x="840" y="1000"/>
                    <a:pt x="810" y="592"/>
                  </a:cubicBezTo>
                  <a:cubicBezTo>
                    <a:pt x="799" y="433"/>
                    <a:pt x="763" y="309"/>
                    <a:pt x="627" y="214"/>
                  </a:cubicBezTo>
                  <a:cubicBezTo>
                    <a:pt x="480" y="114"/>
                    <a:pt x="338" y="190"/>
                    <a:pt x="202" y="37"/>
                  </a:cubicBezTo>
                  <a:cubicBezTo>
                    <a:pt x="179" y="11"/>
                    <a:pt x="154" y="0"/>
                    <a:pt x="12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1311795" y="4131143"/>
              <a:ext cx="389596" cy="531969"/>
            </a:xfrm>
            <a:custGeom>
              <a:avLst/>
              <a:gdLst/>
              <a:ahLst/>
              <a:cxnLst/>
              <a:rect l="l" t="t" r="r" b="b"/>
              <a:pathLst>
                <a:path w="1464" h="1999" extrusionOk="0">
                  <a:moveTo>
                    <a:pt x="272" y="1"/>
                  </a:moveTo>
                  <a:cubicBezTo>
                    <a:pt x="109" y="1"/>
                    <a:pt x="1" y="235"/>
                    <a:pt x="176" y="312"/>
                  </a:cubicBezTo>
                  <a:cubicBezTo>
                    <a:pt x="353" y="389"/>
                    <a:pt x="501" y="448"/>
                    <a:pt x="560" y="661"/>
                  </a:cubicBezTo>
                  <a:cubicBezTo>
                    <a:pt x="601" y="808"/>
                    <a:pt x="613" y="938"/>
                    <a:pt x="696" y="1068"/>
                  </a:cubicBezTo>
                  <a:cubicBezTo>
                    <a:pt x="761" y="1169"/>
                    <a:pt x="873" y="1234"/>
                    <a:pt x="973" y="1293"/>
                  </a:cubicBezTo>
                  <a:cubicBezTo>
                    <a:pt x="1251" y="1458"/>
                    <a:pt x="1233" y="1706"/>
                    <a:pt x="1304" y="1966"/>
                  </a:cubicBezTo>
                  <a:cubicBezTo>
                    <a:pt x="1312" y="1988"/>
                    <a:pt x="1328" y="1998"/>
                    <a:pt x="1346" y="1998"/>
                  </a:cubicBezTo>
                  <a:cubicBezTo>
                    <a:pt x="1370" y="1998"/>
                    <a:pt x="1395" y="1979"/>
                    <a:pt x="1399" y="1948"/>
                  </a:cubicBezTo>
                  <a:cubicBezTo>
                    <a:pt x="1410" y="1777"/>
                    <a:pt x="1464" y="1588"/>
                    <a:pt x="1387" y="1423"/>
                  </a:cubicBezTo>
                  <a:cubicBezTo>
                    <a:pt x="1292" y="1216"/>
                    <a:pt x="1139" y="1104"/>
                    <a:pt x="973" y="956"/>
                  </a:cubicBezTo>
                  <a:cubicBezTo>
                    <a:pt x="820" y="820"/>
                    <a:pt x="891" y="531"/>
                    <a:pt x="784" y="365"/>
                  </a:cubicBezTo>
                  <a:cubicBezTo>
                    <a:pt x="672" y="194"/>
                    <a:pt x="530" y="100"/>
                    <a:pt x="347" y="17"/>
                  </a:cubicBezTo>
                  <a:cubicBezTo>
                    <a:pt x="322" y="6"/>
                    <a:pt x="296" y="1"/>
                    <a:pt x="272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1614636" y="4050509"/>
              <a:ext cx="228329" cy="637085"/>
            </a:xfrm>
            <a:custGeom>
              <a:avLst/>
              <a:gdLst/>
              <a:ahLst/>
              <a:cxnLst/>
              <a:rect l="l" t="t" r="r" b="b"/>
              <a:pathLst>
                <a:path w="858" h="2394" extrusionOk="0">
                  <a:moveTo>
                    <a:pt x="213" y="1"/>
                  </a:moveTo>
                  <a:cubicBezTo>
                    <a:pt x="108" y="1"/>
                    <a:pt x="1" y="86"/>
                    <a:pt x="36" y="214"/>
                  </a:cubicBezTo>
                  <a:cubicBezTo>
                    <a:pt x="83" y="379"/>
                    <a:pt x="202" y="527"/>
                    <a:pt x="196" y="698"/>
                  </a:cubicBezTo>
                  <a:cubicBezTo>
                    <a:pt x="184" y="863"/>
                    <a:pt x="143" y="1046"/>
                    <a:pt x="237" y="1200"/>
                  </a:cubicBezTo>
                  <a:cubicBezTo>
                    <a:pt x="367" y="1419"/>
                    <a:pt x="550" y="1554"/>
                    <a:pt x="485" y="1838"/>
                  </a:cubicBezTo>
                  <a:cubicBezTo>
                    <a:pt x="444" y="2021"/>
                    <a:pt x="385" y="2145"/>
                    <a:pt x="408" y="2334"/>
                  </a:cubicBezTo>
                  <a:cubicBezTo>
                    <a:pt x="412" y="2369"/>
                    <a:pt x="446" y="2393"/>
                    <a:pt x="477" y="2393"/>
                  </a:cubicBezTo>
                  <a:cubicBezTo>
                    <a:pt x="499" y="2393"/>
                    <a:pt x="519" y="2381"/>
                    <a:pt x="526" y="2352"/>
                  </a:cubicBezTo>
                  <a:cubicBezTo>
                    <a:pt x="597" y="2039"/>
                    <a:pt x="857" y="1749"/>
                    <a:pt x="692" y="1424"/>
                  </a:cubicBezTo>
                  <a:cubicBezTo>
                    <a:pt x="562" y="1170"/>
                    <a:pt x="515" y="987"/>
                    <a:pt x="532" y="698"/>
                  </a:cubicBezTo>
                  <a:cubicBezTo>
                    <a:pt x="544" y="474"/>
                    <a:pt x="426" y="332"/>
                    <a:pt x="373" y="125"/>
                  </a:cubicBezTo>
                  <a:cubicBezTo>
                    <a:pt x="349" y="38"/>
                    <a:pt x="282" y="1"/>
                    <a:pt x="21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1819013" y="4003140"/>
              <a:ext cx="168452" cy="737145"/>
            </a:xfrm>
            <a:custGeom>
              <a:avLst/>
              <a:gdLst/>
              <a:ahLst/>
              <a:cxnLst/>
              <a:rect l="l" t="t" r="r" b="b"/>
              <a:pathLst>
                <a:path w="633" h="2770" extrusionOk="0">
                  <a:moveTo>
                    <a:pt x="359" y="0"/>
                  </a:moveTo>
                  <a:cubicBezTo>
                    <a:pt x="276" y="0"/>
                    <a:pt x="195" y="57"/>
                    <a:pt x="190" y="173"/>
                  </a:cubicBezTo>
                  <a:cubicBezTo>
                    <a:pt x="178" y="445"/>
                    <a:pt x="207" y="675"/>
                    <a:pt x="131" y="941"/>
                  </a:cubicBezTo>
                  <a:cubicBezTo>
                    <a:pt x="71" y="1154"/>
                    <a:pt x="113" y="1354"/>
                    <a:pt x="178" y="1555"/>
                  </a:cubicBezTo>
                  <a:cubicBezTo>
                    <a:pt x="266" y="1851"/>
                    <a:pt x="207" y="2040"/>
                    <a:pt x="71" y="2305"/>
                  </a:cubicBezTo>
                  <a:cubicBezTo>
                    <a:pt x="1" y="2441"/>
                    <a:pt x="18" y="2583"/>
                    <a:pt x="42" y="2731"/>
                  </a:cubicBezTo>
                  <a:cubicBezTo>
                    <a:pt x="47" y="2758"/>
                    <a:pt x="66" y="2769"/>
                    <a:pt x="88" y="2769"/>
                  </a:cubicBezTo>
                  <a:cubicBezTo>
                    <a:pt x="117" y="2769"/>
                    <a:pt x="151" y="2747"/>
                    <a:pt x="154" y="2713"/>
                  </a:cubicBezTo>
                  <a:cubicBezTo>
                    <a:pt x="196" y="2311"/>
                    <a:pt x="633" y="2128"/>
                    <a:pt x="538" y="1673"/>
                  </a:cubicBezTo>
                  <a:cubicBezTo>
                    <a:pt x="485" y="1413"/>
                    <a:pt x="408" y="1201"/>
                    <a:pt x="509" y="941"/>
                  </a:cubicBezTo>
                  <a:cubicBezTo>
                    <a:pt x="603" y="681"/>
                    <a:pt x="574" y="445"/>
                    <a:pt x="544" y="173"/>
                  </a:cubicBezTo>
                  <a:cubicBezTo>
                    <a:pt x="532" y="59"/>
                    <a:pt x="444" y="0"/>
                    <a:pt x="35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1218654" y="4465651"/>
              <a:ext cx="1399778" cy="393056"/>
            </a:xfrm>
            <a:custGeom>
              <a:avLst/>
              <a:gdLst/>
              <a:ahLst/>
              <a:cxnLst/>
              <a:rect l="l" t="t" r="r" b="b"/>
              <a:pathLst>
                <a:path w="5260" h="1477" extrusionOk="0">
                  <a:moveTo>
                    <a:pt x="65" y="0"/>
                  </a:moveTo>
                  <a:cubicBezTo>
                    <a:pt x="24" y="0"/>
                    <a:pt x="0" y="59"/>
                    <a:pt x="30" y="89"/>
                  </a:cubicBezTo>
                  <a:cubicBezTo>
                    <a:pt x="361" y="378"/>
                    <a:pt x="863" y="426"/>
                    <a:pt x="1288" y="461"/>
                  </a:cubicBezTo>
                  <a:cubicBezTo>
                    <a:pt x="1601" y="485"/>
                    <a:pt x="1908" y="491"/>
                    <a:pt x="2215" y="567"/>
                  </a:cubicBezTo>
                  <a:cubicBezTo>
                    <a:pt x="2558" y="644"/>
                    <a:pt x="2723" y="851"/>
                    <a:pt x="2918" y="1111"/>
                  </a:cubicBezTo>
                  <a:cubicBezTo>
                    <a:pt x="3085" y="1328"/>
                    <a:pt x="3302" y="1477"/>
                    <a:pt x="3545" y="1477"/>
                  </a:cubicBezTo>
                  <a:cubicBezTo>
                    <a:pt x="3645" y="1477"/>
                    <a:pt x="3750" y="1451"/>
                    <a:pt x="3857" y="1394"/>
                  </a:cubicBezTo>
                  <a:cubicBezTo>
                    <a:pt x="4105" y="1258"/>
                    <a:pt x="4282" y="1087"/>
                    <a:pt x="4560" y="1022"/>
                  </a:cubicBezTo>
                  <a:cubicBezTo>
                    <a:pt x="4755" y="975"/>
                    <a:pt x="4938" y="1004"/>
                    <a:pt x="5109" y="892"/>
                  </a:cubicBezTo>
                  <a:cubicBezTo>
                    <a:pt x="5260" y="792"/>
                    <a:pt x="5172" y="581"/>
                    <a:pt x="5026" y="581"/>
                  </a:cubicBezTo>
                  <a:cubicBezTo>
                    <a:pt x="5000" y="581"/>
                    <a:pt x="4973" y="588"/>
                    <a:pt x="4944" y="603"/>
                  </a:cubicBezTo>
                  <a:cubicBezTo>
                    <a:pt x="4779" y="697"/>
                    <a:pt x="4554" y="680"/>
                    <a:pt x="4371" y="727"/>
                  </a:cubicBezTo>
                  <a:cubicBezTo>
                    <a:pt x="4188" y="768"/>
                    <a:pt x="4034" y="874"/>
                    <a:pt x="3893" y="987"/>
                  </a:cubicBezTo>
                  <a:cubicBezTo>
                    <a:pt x="3762" y="1086"/>
                    <a:pt x="3653" y="1127"/>
                    <a:pt x="3558" y="1127"/>
                  </a:cubicBezTo>
                  <a:cubicBezTo>
                    <a:pt x="3231" y="1127"/>
                    <a:pt x="3068" y="647"/>
                    <a:pt x="2770" y="455"/>
                  </a:cubicBezTo>
                  <a:cubicBezTo>
                    <a:pt x="2404" y="219"/>
                    <a:pt x="1961" y="183"/>
                    <a:pt x="1536" y="166"/>
                  </a:cubicBezTo>
                  <a:cubicBezTo>
                    <a:pt x="1253" y="154"/>
                    <a:pt x="975" y="142"/>
                    <a:pt x="697" y="101"/>
                  </a:cubicBezTo>
                  <a:cubicBezTo>
                    <a:pt x="485" y="71"/>
                    <a:pt x="284" y="6"/>
                    <a:pt x="6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2534069" y="4369583"/>
              <a:ext cx="549533" cy="303906"/>
            </a:xfrm>
            <a:custGeom>
              <a:avLst/>
              <a:gdLst/>
              <a:ahLst/>
              <a:cxnLst/>
              <a:rect l="l" t="t" r="r" b="b"/>
              <a:pathLst>
                <a:path w="2065" h="1142" extrusionOk="0">
                  <a:moveTo>
                    <a:pt x="1854" y="1"/>
                  </a:moveTo>
                  <a:cubicBezTo>
                    <a:pt x="1851" y="1"/>
                    <a:pt x="1847" y="1"/>
                    <a:pt x="1844" y="1"/>
                  </a:cubicBezTo>
                  <a:cubicBezTo>
                    <a:pt x="1543" y="25"/>
                    <a:pt x="1247" y="220"/>
                    <a:pt x="1017" y="403"/>
                  </a:cubicBezTo>
                  <a:cubicBezTo>
                    <a:pt x="851" y="527"/>
                    <a:pt x="698" y="645"/>
                    <a:pt x="509" y="733"/>
                  </a:cubicBezTo>
                  <a:cubicBezTo>
                    <a:pt x="361" y="804"/>
                    <a:pt x="190" y="852"/>
                    <a:pt x="60" y="946"/>
                  </a:cubicBezTo>
                  <a:cubicBezTo>
                    <a:pt x="13" y="987"/>
                    <a:pt x="1" y="1058"/>
                    <a:pt x="60" y="1094"/>
                  </a:cubicBezTo>
                  <a:cubicBezTo>
                    <a:pt x="117" y="1127"/>
                    <a:pt x="180" y="1141"/>
                    <a:pt x="246" y="1141"/>
                  </a:cubicBezTo>
                  <a:cubicBezTo>
                    <a:pt x="447" y="1141"/>
                    <a:pt x="674" y="1014"/>
                    <a:pt x="834" y="934"/>
                  </a:cubicBezTo>
                  <a:cubicBezTo>
                    <a:pt x="1194" y="763"/>
                    <a:pt x="1472" y="379"/>
                    <a:pt x="1885" y="326"/>
                  </a:cubicBezTo>
                  <a:cubicBezTo>
                    <a:pt x="2065" y="297"/>
                    <a:pt x="2028" y="1"/>
                    <a:pt x="18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1954201" y="4037203"/>
              <a:ext cx="258400" cy="682591"/>
            </a:xfrm>
            <a:custGeom>
              <a:avLst/>
              <a:gdLst/>
              <a:ahLst/>
              <a:cxnLst/>
              <a:rect l="l" t="t" r="r" b="b"/>
              <a:pathLst>
                <a:path w="971" h="2565" extrusionOk="0">
                  <a:moveTo>
                    <a:pt x="754" y="1"/>
                  </a:moveTo>
                  <a:cubicBezTo>
                    <a:pt x="700" y="1"/>
                    <a:pt x="647" y="26"/>
                    <a:pt x="615" y="86"/>
                  </a:cubicBezTo>
                  <a:cubicBezTo>
                    <a:pt x="514" y="275"/>
                    <a:pt x="402" y="441"/>
                    <a:pt x="497" y="659"/>
                  </a:cubicBezTo>
                  <a:cubicBezTo>
                    <a:pt x="633" y="949"/>
                    <a:pt x="396" y="1031"/>
                    <a:pt x="302" y="1274"/>
                  </a:cubicBezTo>
                  <a:cubicBezTo>
                    <a:pt x="190" y="1569"/>
                    <a:pt x="503" y="1829"/>
                    <a:pt x="190" y="2083"/>
                  </a:cubicBezTo>
                  <a:cubicBezTo>
                    <a:pt x="36" y="2207"/>
                    <a:pt x="1" y="2337"/>
                    <a:pt x="54" y="2520"/>
                  </a:cubicBezTo>
                  <a:cubicBezTo>
                    <a:pt x="60" y="2549"/>
                    <a:pt x="83" y="2564"/>
                    <a:pt x="108" y="2564"/>
                  </a:cubicBezTo>
                  <a:cubicBezTo>
                    <a:pt x="132" y="2564"/>
                    <a:pt x="157" y="2549"/>
                    <a:pt x="166" y="2520"/>
                  </a:cubicBezTo>
                  <a:cubicBezTo>
                    <a:pt x="243" y="2284"/>
                    <a:pt x="455" y="2349"/>
                    <a:pt x="585" y="2171"/>
                  </a:cubicBezTo>
                  <a:cubicBezTo>
                    <a:pt x="774" y="1906"/>
                    <a:pt x="674" y="1693"/>
                    <a:pt x="650" y="1398"/>
                  </a:cubicBezTo>
                  <a:cubicBezTo>
                    <a:pt x="638" y="1238"/>
                    <a:pt x="946" y="1096"/>
                    <a:pt x="946" y="890"/>
                  </a:cubicBezTo>
                  <a:cubicBezTo>
                    <a:pt x="946" y="795"/>
                    <a:pt x="940" y="713"/>
                    <a:pt x="892" y="624"/>
                  </a:cubicBezTo>
                  <a:cubicBezTo>
                    <a:pt x="810" y="459"/>
                    <a:pt x="898" y="376"/>
                    <a:pt x="940" y="222"/>
                  </a:cubicBezTo>
                  <a:cubicBezTo>
                    <a:pt x="971" y="97"/>
                    <a:pt x="860" y="1"/>
                    <a:pt x="7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2134894" y="4061952"/>
              <a:ext cx="317744" cy="687115"/>
            </a:xfrm>
            <a:custGeom>
              <a:avLst/>
              <a:gdLst/>
              <a:ahLst/>
              <a:cxnLst/>
              <a:rect l="l" t="t" r="r" b="b"/>
              <a:pathLst>
                <a:path w="1194" h="2582" extrusionOk="0">
                  <a:moveTo>
                    <a:pt x="888" y="0"/>
                  </a:moveTo>
                  <a:cubicBezTo>
                    <a:pt x="793" y="0"/>
                    <a:pt x="698" y="64"/>
                    <a:pt x="686" y="188"/>
                  </a:cubicBezTo>
                  <a:cubicBezTo>
                    <a:pt x="674" y="342"/>
                    <a:pt x="769" y="537"/>
                    <a:pt x="633" y="643"/>
                  </a:cubicBezTo>
                  <a:cubicBezTo>
                    <a:pt x="532" y="726"/>
                    <a:pt x="473" y="814"/>
                    <a:pt x="438" y="938"/>
                  </a:cubicBezTo>
                  <a:cubicBezTo>
                    <a:pt x="402" y="1051"/>
                    <a:pt x="444" y="1181"/>
                    <a:pt x="473" y="1287"/>
                  </a:cubicBezTo>
                  <a:cubicBezTo>
                    <a:pt x="526" y="1464"/>
                    <a:pt x="408" y="1541"/>
                    <a:pt x="314" y="1671"/>
                  </a:cubicBezTo>
                  <a:cubicBezTo>
                    <a:pt x="1" y="2096"/>
                    <a:pt x="645" y="2539"/>
                    <a:pt x="1005" y="2580"/>
                  </a:cubicBezTo>
                  <a:cubicBezTo>
                    <a:pt x="1008" y="2581"/>
                    <a:pt x="1011" y="2581"/>
                    <a:pt x="1014" y="2581"/>
                  </a:cubicBezTo>
                  <a:cubicBezTo>
                    <a:pt x="1039" y="2581"/>
                    <a:pt x="1060" y="2560"/>
                    <a:pt x="1076" y="2539"/>
                  </a:cubicBezTo>
                  <a:cubicBezTo>
                    <a:pt x="1076" y="2533"/>
                    <a:pt x="1082" y="2527"/>
                    <a:pt x="1088" y="2521"/>
                  </a:cubicBezTo>
                  <a:cubicBezTo>
                    <a:pt x="1099" y="2504"/>
                    <a:pt x="1093" y="2468"/>
                    <a:pt x="1082" y="2456"/>
                  </a:cubicBezTo>
                  <a:cubicBezTo>
                    <a:pt x="946" y="2338"/>
                    <a:pt x="751" y="2326"/>
                    <a:pt x="639" y="2167"/>
                  </a:cubicBezTo>
                  <a:cubicBezTo>
                    <a:pt x="491" y="1966"/>
                    <a:pt x="875" y="1618"/>
                    <a:pt x="904" y="1393"/>
                  </a:cubicBezTo>
                  <a:cubicBezTo>
                    <a:pt x="916" y="1305"/>
                    <a:pt x="869" y="1187"/>
                    <a:pt x="839" y="1098"/>
                  </a:cubicBezTo>
                  <a:cubicBezTo>
                    <a:pt x="810" y="980"/>
                    <a:pt x="964" y="915"/>
                    <a:pt x="1023" y="850"/>
                  </a:cubicBezTo>
                  <a:cubicBezTo>
                    <a:pt x="1194" y="679"/>
                    <a:pt x="1088" y="395"/>
                    <a:pt x="1082" y="188"/>
                  </a:cubicBezTo>
                  <a:cubicBezTo>
                    <a:pt x="1073" y="62"/>
                    <a:pt x="981" y="0"/>
                    <a:pt x="8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419373" y="4069403"/>
              <a:ext cx="214491" cy="616062"/>
            </a:xfrm>
            <a:custGeom>
              <a:avLst/>
              <a:gdLst/>
              <a:ahLst/>
              <a:cxnLst/>
              <a:rect l="l" t="t" r="r" b="b"/>
              <a:pathLst>
                <a:path w="806" h="2315" extrusionOk="0">
                  <a:moveTo>
                    <a:pt x="556" y="1"/>
                  </a:moveTo>
                  <a:cubicBezTo>
                    <a:pt x="492" y="1"/>
                    <a:pt x="429" y="31"/>
                    <a:pt x="391" y="101"/>
                  </a:cubicBezTo>
                  <a:cubicBezTo>
                    <a:pt x="308" y="261"/>
                    <a:pt x="314" y="397"/>
                    <a:pt x="326" y="574"/>
                  </a:cubicBezTo>
                  <a:cubicBezTo>
                    <a:pt x="337" y="810"/>
                    <a:pt x="131" y="875"/>
                    <a:pt x="60" y="1070"/>
                  </a:cubicBezTo>
                  <a:cubicBezTo>
                    <a:pt x="19" y="1194"/>
                    <a:pt x="1" y="1324"/>
                    <a:pt x="54" y="1448"/>
                  </a:cubicBezTo>
                  <a:cubicBezTo>
                    <a:pt x="184" y="1743"/>
                    <a:pt x="273" y="1885"/>
                    <a:pt x="95" y="2198"/>
                  </a:cubicBezTo>
                  <a:cubicBezTo>
                    <a:pt x="96" y="2198"/>
                    <a:pt x="97" y="2198"/>
                    <a:pt x="97" y="2197"/>
                  </a:cubicBezTo>
                  <a:lnTo>
                    <a:pt x="97" y="2197"/>
                  </a:lnTo>
                  <a:cubicBezTo>
                    <a:pt x="76" y="2243"/>
                    <a:pt x="102" y="2315"/>
                    <a:pt x="159" y="2315"/>
                  </a:cubicBezTo>
                  <a:cubicBezTo>
                    <a:pt x="167" y="2315"/>
                    <a:pt x="175" y="2313"/>
                    <a:pt x="184" y="2310"/>
                  </a:cubicBezTo>
                  <a:cubicBezTo>
                    <a:pt x="521" y="2180"/>
                    <a:pt x="574" y="1826"/>
                    <a:pt x="426" y="1525"/>
                  </a:cubicBezTo>
                  <a:cubicBezTo>
                    <a:pt x="349" y="1359"/>
                    <a:pt x="255" y="1235"/>
                    <a:pt x="444" y="1099"/>
                  </a:cubicBezTo>
                  <a:cubicBezTo>
                    <a:pt x="509" y="1052"/>
                    <a:pt x="586" y="999"/>
                    <a:pt x="621" y="934"/>
                  </a:cubicBezTo>
                  <a:cubicBezTo>
                    <a:pt x="739" y="716"/>
                    <a:pt x="698" y="491"/>
                    <a:pt x="763" y="255"/>
                  </a:cubicBezTo>
                  <a:cubicBezTo>
                    <a:pt x="805" y="111"/>
                    <a:pt x="680" y="1"/>
                    <a:pt x="5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2453968" y="4143650"/>
              <a:ext cx="419667" cy="414345"/>
            </a:xfrm>
            <a:custGeom>
              <a:avLst/>
              <a:gdLst/>
              <a:ahLst/>
              <a:cxnLst/>
              <a:rect l="l" t="t" r="r" b="b"/>
              <a:pathLst>
                <a:path w="1577" h="1557" extrusionOk="0">
                  <a:moveTo>
                    <a:pt x="1393" y="1"/>
                  </a:moveTo>
                  <a:cubicBezTo>
                    <a:pt x="1382" y="1"/>
                    <a:pt x="1371" y="2"/>
                    <a:pt x="1359" y="5"/>
                  </a:cubicBezTo>
                  <a:cubicBezTo>
                    <a:pt x="1229" y="35"/>
                    <a:pt x="1023" y="106"/>
                    <a:pt x="952" y="230"/>
                  </a:cubicBezTo>
                  <a:cubicBezTo>
                    <a:pt x="834" y="431"/>
                    <a:pt x="904" y="673"/>
                    <a:pt x="792" y="880"/>
                  </a:cubicBezTo>
                  <a:cubicBezTo>
                    <a:pt x="668" y="1104"/>
                    <a:pt x="1" y="1128"/>
                    <a:pt x="213" y="1523"/>
                  </a:cubicBezTo>
                  <a:cubicBezTo>
                    <a:pt x="226" y="1545"/>
                    <a:pt x="250" y="1557"/>
                    <a:pt x="275" y="1557"/>
                  </a:cubicBezTo>
                  <a:cubicBezTo>
                    <a:pt x="298" y="1557"/>
                    <a:pt x="320" y="1546"/>
                    <a:pt x="332" y="1523"/>
                  </a:cubicBezTo>
                  <a:cubicBezTo>
                    <a:pt x="402" y="1370"/>
                    <a:pt x="556" y="1358"/>
                    <a:pt x="710" y="1317"/>
                  </a:cubicBezTo>
                  <a:cubicBezTo>
                    <a:pt x="857" y="1275"/>
                    <a:pt x="999" y="1187"/>
                    <a:pt x="1076" y="1051"/>
                  </a:cubicBezTo>
                  <a:cubicBezTo>
                    <a:pt x="1164" y="891"/>
                    <a:pt x="1200" y="732"/>
                    <a:pt x="1212" y="555"/>
                  </a:cubicBezTo>
                  <a:cubicBezTo>
                    <a:pt x="1223" y="348"/>
                    <a:pt x="1412" y="366"/>
                    <a:pt x="1513" y="206"/>
                  </a:cubicBezTo>
                  <a:cubicBezTo>
                    <a:pt x="1576" y="111"/>
                    <a:pt x="1492" y="1"/>
                    <a:pt x="139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2782622" y="4206187"/>
              <a:ext cx="221410" cy="336106"/>
            </a:xfrm>
            <a:custGeom>
              <a:avLst/>
              <a:gdLst/>
              <a:ahLst/>
              <a:cxnLst/>
              <a:rect l="l" t="t" r="r" b="b"/>
              <a:pathLst>
                <a:path w="832" h="1263" extrusionOk="0">
                  <a:moveTo>
                    <a:pt x="651" y="1"/>
                  </a:moveTo>
                  <a:cubicBezTo>
                    <a:pt x="620" y="1"/>
                    <a:pt x="587" y="13"/>
                    <a:pt x="555" y="42"/>
                  </a:cubicBezTo>
                  <a:cubicBezTo>
                    <a:pt x="455" y="137"/>
                    <a:pt x="437" y="272"/>
                    <a:pt x="349" y="379"/>
                  </a:cubicBezTo>
                  <a:cubicBezTo>
                    <a:pt x="284" y="467"/>
                    <a:pt x="177" y="515"/>
                    <a:pt x="118" y="615"/>
                  </a:cubicBezTo>
                  <a:cubicBezTo>
                    <a:pt x="0" y="798"/>
                    <a:pt x="18" y="1046"/>
                    <a:pt x="148" y="1223"/>
                  </a:cubicBezTo>
                  <a:cubicBezTo>
                    <a:pt x="170" y="1251"/>
                    <a:pt x="197" y="1262"/>
                    <a:pt x="223" y="1262"/>
                  </a:cubicBezTo>
                  <a:cubicBezTo>
                    <a:pt x="282" y="1262"/>
                    <a:pt x="334" y="1204"/>
                    <a:pt x="301" y="1135"/>
                  </a:cubicBezTo>
                  <a:cubicBezTo>
                    <a:pt x="207" y="928"/>
                    <a:pt x="343" y="751"/>
                    <a:pt x="496" y="639"/>
                  </a:cubicBezTo>
                  <a:cubicBezTo>
                    <a:pt x="644" y="532"/>
                    <a:pt x="650" y="367"/>
                    <a:pt x="750" y="237"/>
                  </a:cubicBezTo>
                  <a:cubicBezTo>
                    <a:pt x="832" y="133"/>
                    <a:pt x="754" y="1"/>
                    <a:pt x="65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542518" y="4519141"/>
              <a:ext cx="1251284" cy="608345"/>
            </a:xfrm>
            <a:custGeom>
              <a:avLst/>
              <a:gdLst/>
              <a:ahLst/>
              <a:cxnLst/>
              <a:rect l="l" t="t" r="r" b="b"/>
              <a:pathLst>
                <a:path w="4702" h="2286" extrusionOk="0">
                  <a:moveTo>
                    <a:pt x="685" y="0"/>
                  </a:moveTo>
                  <a:lnTo>
                    <a:pt x="0" y="378"/>
                  </a:lnTo>
                  <a:cubicBezTo>
                    <a:pt x="0" y="378"/>
                    <a:pt x="827" y="703"/>
                    <a:pt x="1435" y="1116"/>
                  </a:cubicBezTo>
                  <a:cubicBezTo>
                    <a:pt x="2044" y="1524"/>
                    <a:pt x="1796" y="2233"/>
                    <a:pt x="1796" y="2233"/>
                  </a:cubicBezTo>
                  <a:lnTo>
                    <a:pt x="1790" y="2280"/>
                  </a:lnTo>
                  <a:lnTo>
                    <a:pt x="2705" y="2286"/>
                  </a:lnTo>
                  <a:lnTo>
                    <a:pt x="2652" y="1666"/>
                  </a:lnTo>
                  <a:lnTo>
                    <a:pt x="3384" y="1046"/>
                  </a:lnTo>
                  <a:lnTo>
                    <a:pt x="4702" y="378"/>
                  </a:lnTo>
                  <a:lnTo>
                    <a:pt x="4702" y="378"/>
                  </a:lnTo>
                  <a:cubicBezTo>
                    <a:pt x="4701" y="378"/>
                    <a:pt x="3550" y="626"/>
                    <a:pt x="3461" y="638"/>
                  </a:cubicBezTo>
                  <a:cubicBezTo>
                    <a:pt x="3367" y="656"/>
                    <a:pt x="1943" y="939"/>
                    <a:pt x="1943" y="939"/>
                  </a:cubicBezTo>
                  <a:lnTo>
                    <a:pt x="68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6" name="Google Shape;46;p2"/>
          <p:cNvGrpSpPr/>
          <p:nvPr/>
        </p:nvGrpSpPr>
        <p:grpSpPr>
          <a:xfrm>
            <a:off x="3201228" y="3805621"/>
            <a:ext cx="2634606" cy="1422477"/>
            <a:chOff x="8029460" y="6516555"/>
            <a:chExt cx="1647041" cy="889270"/>
          </a:xfrm>
        </p:grpSpPr>
        <p:sp>
          <p:nvSpPr>
            <p:cNvPr id="47" name="Google Shape;47;p2"/>
            <p:cNvSpPr/>
            <p:nvPr/>
          </p:nvSpPr>
          <p:spPr>
            <a:xfrm>
              <a:off x="8653579" y="6578414"/>
              <a:ext cx="461789" cy="744558"/>
            </a:xfrm>
            <a:custGeom>
              <a:avLst/>
              <a:gdLst/>
              <a:ahLst/>
              <a:cxnLst/>
              <a:rect l="l" t="t" r="r" b="b"/>
              <a:pathLst>
                <a:path w="13945" h="22484" extrusionOk="0">
                  <a:moveTo>
                    <a:pt x="5671" y="1"/>
                  </a:moveTo>
                  <a:cubicBezTo>
                    <a:pt x="2536" y="1"/>
                    <a:pt x="1" y="2569"/>
                    <a:pt x="1" y="5705"/>
                  </a:cubicBezTo>
                  <a:lnTo>
                    <a:pt x="1" y="22483"/>
                  </a:lnTo>
                  <a:lnTo>
                    <a:pt x="8273" y="22483"/>
                  </a:lnTo>
                  <a:lnTo>
                    <a:pt x="8273" y="8273"/>
                  </a:lnTo>
                  <a:lnTo>
                    <a:pt x="13944" y="8273"/>
                  </a:lnTo>
                  <a:lnTo>
                    <a:pt x="1394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9115334" y="6564042"/>
              <a:ext cx="155773" cy="297207"/>
            </a:xfrm>
            <a:custGeom>
              <a:avLst/>
              <a:gdLst/>
              <a:ahLst/>
              <a:cxnLst/>
              <a:rect l="l" t="t" r="r" b="b"/>
              <a:pathLst>
                <a:path w="4704" h="8975" extrusionOk="0">
                  <a:moveTo>
                    <a:pt x="0" y="1"/>
                  </a:moveTo>
                  <a:lnTo>
                    <a:pt x="0" y="8974"/>
                  </a:lnTo>
                  <a:lnTo>
                    <a:pt x="4703" y="8974"/>
                  </a:lnTo>
                  <a:lnTo>
                    <a:pt x="470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9021420" y="6516555"/>
              <a:ext cx="187828" cy="392181"/>
            </a:xfrm>
            <a:custGeom>
              <a:avLst/>
              <a:gdLst/>
              <a:ahLst/>
              <a:cxnLst/>
              <a:rect l="l" t="t" r="r" b="b"/>
              <a:pathLst>
                <a:path w="5672" h="11843" extrusionOk="0">
                  <a:moveTo>
                    <a:pt x="1" y="1"/>
                  </a:moveTo>
                  <a:lnTo>
                    <a:pt x="1" y="11842"/>
                  </a:lnTo>
                  <a:lnTo>
                    <a:pt x="5671" y="11842"/>
                  </a:lnTo>
                  <a:lnTo>
                    <a:pt x="567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8029460" y="7007021"/>
              <a:ext cx="1647041" cy="398804"/>
            </a:xfrm>
            <a:custGeom>
              <a:avLst/>
              <a:gdLst/>
              <a:ahLst/>
              <a:cxnLst/>
              <a:rect l="l" t="t" r="r" b="b"/>
              <a:pathLst>
                <a:path w="49737" h="12043" extrusionOk="0">
                  <a:moveTo>
                    <a:pt x="8540" y="0"/>
                  </a:moveTo>
                  <a:cubicBezTo>
                    <a:pt x="6305" y="0"/>
                    <a:pt x="4504" y="601"/>
                    <a:pt x="3837" y="1968"/>
                  </a:cubicBezTo>
                  <a:cubicBezTo>
                    <a:pt x="3203" y="3369"/>
                    <a:pt x="1" y="12042"/>
                    <a:pt x="1" y="12042"/>
                  </a:cubicBezTo>
                  <a:lnTo>
                    <a:pt x="49736" y="12042"/>
                  </a:lnTo>
                  <a:cubicBezTo>
                    <a:pt x="49736" y="12042"/>
                    <a:pt x="41364" y="2802"/>
                    <a:pt x="40330" y="1635"/>
                  </a:cubicBezTo>
                  <a:cubicBezTo>
                    <a:pt x="39162" y="300"/>
                    <a:pt x="37961" y="0"/>
                    <a:pt x="360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8103472" y="7206936"/>
              <a:ext cx="1392982" cy="33"/>
            </a:xfrm>
            <a:custGeom>
              <a:avLst/>
              <a:gdLst/>
              <a:ahLst/>
              <a:cxnLst/>
              <a:rect l="l" t="t" r="r" b="b"/>
              <a:pathLst>
                <a:path w="42065" h="1" fill="none" extrusionOk="0">
                  <a:moveTo>
                    <a:pt x="1" y="1"/>
                  </a:moveTo>
                  <a:lnTo>
                    <a:pt x="42064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8333257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35" y="1"/>
                  </a:moveTo>
                  <a:cubicBezTo>
                    <a:pt x="1234" y="1"/>
                    <a:pt x="0" y="1235"/>
                    <a:pt x="0" y="2736"/>
                  </a:cubicBezTo>
                  <a:cubicBezTo>
                    <a:pt x="0" y="4237"/>
                    <a:pt x="1234" y="5438"/>
                    <a:pt x="2735" y="5438"/>
                  </a:cubicBezTo>
                  <a:cubicBezTo>
                    <a:pt x="4237" y="5438"/>
                    <a:pt x="5437" y="4237"/>
                    <a:pt x="5437" y="2736"/>
                  </a:cubicBezTo>
                  <a:cubicBezTo>
                    <a:pt x="5437" y="1235"/>
                    <a:pt x="4237" y="1"/>
                    <a:pt x="27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8379651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34" y="1"/>
                  </a:moveTo>
                  <a:cubicBezTo>
                    <a:pt x="601" y="1"/>
                    <a:pt x="0" y="601"/>
                    <a:pt x="0" y="1335"/>
                  </a:cubicBezTo>
                  <a:cubicBezTo>
                    <a:pt x="0" y="2069"/>
                    <a:pt x="601" y="2636"/>
                    <a:pt x="1334" y="2636"/>
                  </a:cubicBezTo>
                  <a:cubicBezTo>
                    <a:pt x="2068" y="2636"/>
                    <a:pt x="2635" y="2069"/>
                    <a:pt x="2635" y="1335"/>
                  </a:cubicBezTo>
                  <a:cubicBezTo>
                    <a:pt x="2635" y="601"/>
                    <a:pt x="2068" y="1"/>
                    <a:pt x="1334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8704410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8750804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9075563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9121957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8" name="Google Shape;58;p2"/>
          <p:cNvSpPr/>
          <p:nvPr/>
        </p:nvSpPr>
        <p:spPr>
          <a:xfrm>
            <a:off x="973950" y="4253098"/>
            <a:ext cx="1320301" cy="1422468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" name="Google Shape;59;p2"/>
          <p:cNvSpPr/>
          <p:nvPr/>
        </p:nvSpPr>
        <p:spPr>
          <a:xfrm flipH="1">
            <a:off x="6210077" y="4085702"/>
            <a:ext cx="1592948" cy="1716216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4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4"/>
          <p:cNvSpPr txBox="1">
            <a:spLocks noGrp="1"/>
          </p:cNvSpPr>
          <p:nvPr>
            <p:ph type="body" idx="1"/>
          </p:nvPr>
        </p:nvSpPr>
        <p:spPr>
          <a:xfrm>
            <a:off x="713225" y="1434650"/>
            <a:ext cx="7717500" cy="347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>
                <a:latin typeface="Montserrat"/>
                <a:ea typeface="Montserrat"/>
                <a:cs typeface="Montserrat"/>
                <a:sym typeface="Montserrat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>
                <a:latin typeface="Montserrat"/>
                <a:ea typeface="Montserrat"/>
                <a:cs typeface="Montserrat"/>
                <a:sym typeface="Montserrat"/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8" name="Google Shape;68;p4"/>
          <p:cNvSpPr/>
          <p:nvPr/>
        </p:nvSpPr>
        <p:spPr>
          <a:xfrm flipH="1">
            <a:off x="8290850" y="388321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ext 3">
  <p:cSld name="CUSTOM_12">
    <p:spTree>
      <p:nvGrpSpPr>
        <p:cNvPr id="1" name="Shape 9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" name="Google Shape;911;p33"/>
          <p:cNvSpPr txBox="1">
            <a:spLocks noGrp="1"/>
          </p:cNvSpPr>
          <p:nvPr>
            <p:ph type="title"/>
          </p:nvPr>
        </p:nvSpPr>
        <p:spPr>
          <a:xfrm>
            <a:off x="713225" y="1919300"/>
            <a:ext cx="3034800" cy="6747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912" name="Google Shape;912;p33"/>
          <p:cNvSpPr txBox="1">
            <a:spLocks noGrp="1"/>
          </p:cNvSpPr>
          <p:nvPr>
            <p:ph type="subTitle" idx="1"/>
          </p:nvPr>
        </p:nvSpPr>
        <p:spPr>
          <a:xfrm>
            <a:off x="713225" y="2807208"/>
            <a:ext cx="3035700" cy="1310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Roboto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">
  <p:cSld name="CUSTOM_20"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p42"/>
          <p:cNvSpPr/>
          <p:nvPr/>
        </p:nvSpPr>
        <p:spPr>
          <a:xfrm flipH="1">
            <a:off x="-1447195" y="1790710"/>
            <a:ext cx="21311455" cy="4347014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0_1">
    <p:bg>
      <p:bgPr>
        <a:solidFill>
          <a:schemeClr val="accent5"/>
        </a:solidFill>
        <a:effectLst/>
      </p:bgPr>
    </p:bg>
    <p:spTree>
      <p:nvGrpSpPr>
        <p:cNvPr id="1" name="Shape 10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2" name="Google Shape;1072;p43"/>
          <p:cNvSpPr/>
          <p:nvPr/>
        </p:nvSpPr>
        <p:spPr>
          <a:xfrm rot="10800000">
            <a:off x="-2648006" y="-61910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3" name="Google Shape;1073;p43"/>
          <p:cNvSpPr/>
          <p:nvPr/>
        </p:nvSpPr>
        <p:spPr>
          <a:xfrm>
            <a:off x="-2648006" y="257174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07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E2EDE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rompt Black"/>
              <a:buNone/>
              <a:defRPr sz="3600">
                <a:solidFill>
                  <a:schemeClr val="accent1"/>
                </a:solidFill>
                <a:latin typeface="Prompt Black"/>
                <a:ea typeface="Prompt Black"/>
                <a:cs typeface="Prompt Black"/>
                <a:sym typeface="Prompt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8" r:id="rId3"/>
    <p:sldLayoutId id="2147483679" r:id="rId4"/>
    <p:sldLayoutId id="2147483688" r:id="rId5"/>
    <p:sldLayoutId id="2147483689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0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" name="Google Shape;1075;p4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9pPr>
          </a:lstStyle>
          <a:p>
            <a:endParaRPr/>
          </a:p>
        </p:txBody>
      </p:sp>
      <p:sp>
        <p:nvSpPr>
          <p:cNvPr id="1076" name="Google Shape;1076;p4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2" name="Google Shape;1082;p46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 fontScale="9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US SUBMARINE DAY</a:t>
            </a:r>
            <a:endParaRPr dirty="0"/>
          </a:p>
        </p:txBody>
      </p:sp>
      <p:sp>
        <p:nvSpPr>
          <p:cNvPr id="1083" name="Google Shape;1083;p46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is where your presentation begins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8" name="Google Shape;1768;p78"/>
          <p:cNvSpPr/>
          <p:nvPr/>
        </p:nvSpPr>
        <p:spPr>
          <a:xfrm rot="10170108">
            <a:off x="-4087878" y="-3507984"/>
            <a:ext cx="27957505" cy="8948967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69" name="Google Shape;1769;p78"/>
          <p:cNvSpPr txBox="1">
            <a:spLocks noGrp="1"/>
          </p:cNvSpPr>
          <p:nvPr>
            <p:ph type="title"/>
          </p:nvPr>
        </p:nvSpPr>
        <p:spPr>
          <a:xfrm>
            <a:off x="713225" y="1919300"/>
            <a:ext cx="3034800" cy="6747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NEXT YEAR</a:t>
            </a:r>
            <a:endParaRPr/>
          </a:p>
        </p:txBody>
      </p:sp>
      <p:sp>
        <p:nvSpPr>
          <p:cNvPr id="1770" name="Google Shape;1770;p78"/>
          <p:cNvSpPr txBox="1">
            <a:spLocks noGrp="1"/>
          </p:cNvSpPr>
          <p:nvPr>
            <p:ph type="subTitle" idx="1"/>
          </p:nvPr>
        </p:nvSpPr>
        <p:spPr>
          <a:xfrm>
            <a:off x="713225" y="2807208"/>
            <a:ext cx="3035700" cy="1310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Mercury is the closest planet to the Sun and the smallest one in the Solar System—it’s only a bit larger than the Moon. The planet’s name has nothing to do with the liquid metal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US Submarine Day by Slidesgo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030445"/>
      </a:accent1>
      <a:accent2>
        <a:srgbClr val="0077B6"/>
      </a:accent2>
      <a:accent3>
        <a:srgbClr val="8ACBD8"/>
      </a:accent3>
      <a:accent4>
        <a:srgbClr val="B5E5F0"/>
      </a:accent4>
      <a:accent5>
        <a:srgbClr val="E2EDED"/>
      </a:accent5>
      <a:accent6>
        <a:srgbClr val="030445"/>
      </a:accent6>
      <a:hlink>
        <a:srgbClr val="0077B6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48</Words>
  <Application>Microsoft Office PowerPoint</Application>
  <PresentationFormat>全屏显示(16:9)</PresentationFormat>
  <Paragraphs>4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0" baseType="lpstr">
      <vt:lpstr>Proxima Nova</vt:lpstr>
      <vt:lpstr>Proxima Nova Semibold</vt:lpstr>
      <vt:lpstr>Arial</vt:lpstr>
      <vt:lpstr>Montserrat</vt:lpstr>
      <vt:lpstr>Prompt Black</vt:lpstr>
      <vt:lpstr>Roboto</vt:lpstr>
      <vt:lpstr>US Submarine Day by Slidesgo</vt:lpstr>
      <vt:lpstr>Slidesgo Final Pages</vt:lpstr>
      <vt:lpstr>US SUBMARINE DAY</vt:lpstr>
      <vt:lpstr>NEXT YEAR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 SUBMARINE DAY</dc:title>
  <cp:lastModifiedBy>WEICHEN ZHANG</cp:lastModifiedBy>
  <cp:revision>3</cp:revision>
  <dcterms:modified xsi:type="dcterms:W3CDTF">2023-11-03T09:36:26Z</dcterms:modified>
</cp:coreProperties>
</file>

<file path=docProps/thumbnail.jpeg>
</file>