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5"/>
  </p:notesMasterIdLst>
  <p:sldIdLst>
    <p:sldId id="256" r:id="rId3"/>
    <p:sldId id="25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461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1" name="Google Shape;1091;gbbd9795092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2" name="Google Shape;1092;gbbd9795092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CUSTOM_21">
    <p:spTree>
      <p:nvGrpSpPr>
        <p:cNvPr id="1" name="Shape 2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" name="Google Shape;291;p13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92" name="Google Shape;292;p13"/>
          <p:cNvSpPr/>
          <p:nvPr/>
        </p:nvSpPr>
        <p:spPr>
          <a:xfrm>
            <a:off x="129850" y="3739300"/>
            <a:ext cx="10228441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93" name="Google Shape;293;p13"/>
          <p:cNvGrpSpPr/>
          <p:nvPr/>
        </p:nvGrpSpPr>
        <p:grpSpPr>
          <a:xfrm rot="-1379063">
            <a:off x="8541181" y="3054736"/>
            <a:ext cx="2064577" cy="1826693"/>
            <a:chOff x="3451950" y="4252825"/>
            <a:chExt cx="218275" cy="193125"/>
          </a:xfrm>
        </p:grpSpPr>
        <p:sp>
          <p:nvSpPr>
            <p:cNvPr id="294" name="Google Shape;294;p13"/>
            <p:cNvSpPr/>
            <p:nvPr/>
          </p:nvSpPr>
          <p:spPr>
            <a:xfrm>
              <a:off x="3478875" y="4311300"/>
              <a:ext cx="81175" cy="123700"/>
            </a:xfrm>
            <a:custGeom>
              <a:avLst/>
              <a:gdLst/>
              <a:ahLst/>
              <a:cxnLst/>
              <a:rect l="l" t="t" r="r" b="b"/>
              <a:pathLst>
                <a:path w="3247" h="4948" extrusionOk="0">
                  <a:moveTo>
                    <a:pt x="121" y="1"/>
                  </a:moveTo>
                  <a:cubicBezTo>
                    <a:pt x="56" y="1"/>
                    <a:pt x="1" y="68"/>
                    <a:pt x="18" y="144"/>
                  </a:cubicBezTo>
                  <a:cubicBezTo>
                    <a:pt x="83" y="516"/>
                    <a:pt x="367" y="800"/>
                    <a:pt x="609" y="1078"/>
                  </a:cubicBezTo>
                  <a:cubicBezTo>
                    <a:pt x="922" y="1433"/>
                    <a:pt x="1224" y="1788"/>
                    <a:pt x="1514" y="2160"/>
                  </a:cubicBezTo>
                  <a:cubicBezTo>
                    <a:pt x="1798" y="2521"/>
                    <a:pt x="2058" y="2906"/>
                    <a:pt x="2283" y="3314"/>
                  </a:cubicBezTo>
                  <a:cubicBezTo>
                    <a:pt x="2407" y="3538"/>
                    <a:pt x="2496" y="3787"/>
                    <a:pt x="2561" y="4035"/>
                  </a:cubicBezTo>
                  <a:cubicBezTo>
                    <a:pt x="2626" y="4284"/>
                    <a:pt x="2578" y="4508"/>
                    <a:pt x="2567" y="4751"/>
                  </a:cubicBezTo>
                  <a:cubicBezTo>
                    <a:pt x="2563" y="4880"/>
                    <a:pt x="2664" y="4947"/>
                    <a:pt x="2767" y="4947"/>
                  </a:cubicBezTo>
                  <a:cubicBezTo>
                    <a:pt x="2852" y="4947"/>
                    <a:pt x="2939" y="4901"/>
                    <a:pt x="2969" y="4804"/>
                  </a:cubicBezTo>
                  <a:cubicBezTo>
                    <a:pt x="3247" y="3911"/>
                    <a:pt x="2643" y="2977"/>
                    <a:pt x="2147" y="2285"/>
                  </a:cubicBezTo>
                  <a:cubicBezTo>
                    <a:pt x="1573" y="1469"/>
                    <a:pt x="881" y="753"/>
                    <a:pt x="201" y="37"/>
                  </a:cubicBezTo>
                  <a:cubicBezTo>
                    <a:pt x="175" y="12"/>
                    <a:pt x="148" y="1"/>
                    <a:pt x="12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5" name="Google Shape;295;p13"/>
            <p:cNvSpPr/>
            <p:nvPr/>
          </p:nvSpPr>
          <p:spPr>
            <a:xfrm>
              <a:off x="3538225" y="4395300"/>
              <a:ext cx="48875" cy="50650"/>
            </a:xfrm>
            <a:custGeom>
              <a:avLst/>
              <a:gdLst/>
              <a:ahLst/>
              <a:cxnLst/>
              <a:rect l="l" t="t" r="r" b="b"/>
              <a:pathLst>
                <a:path w="1955" h="2026" extrusionOk="0">
                  <a:moveTo>
                    <a:pt x="1207" y="0"/>
                  </a:moveTo>
                  <a:cubicBezTo>
                    <a:pt x="1058" y="0"/>
                    <a:pt x="912" y="61"/>
                    <a:pt x="796" y="190"/>
                  </a:cubicBezTo>
                  <a:cubicBezTo>
                    <a:pt x="624" y="380"/>
                    <a:pt x="630" y="675"/>
                    <a:pt x="648" y="912"/>
                  </a:cubicBezTo>
                  <a:cubicBezTo>
                    <a:pt x="654" y="1042"/>
                    <a:pt x="678" y="1172"/>
                    <a:pt x="689" y="1296"/>
                  </a:cubicBezTo>
                  <a:cubicBezTo>
                    <a:pt x="695" y="1373"/>
                    <a:pt x="719" y="1438"/>
                    <a:pt x="725" y="1515"/>
                  </a:cubicBezTo>
                  <a:cubicBezTo>
                    <a:pt x="735" y="1592"/>
                    <a:pt x="648" y="1639"/>
                    <a:pt x="572" y="1639"/>
                  </a:cubicBezTo>
                  <a:cubicBezTo>
                    <a:pt x="520" y="1639"/>
                    <a:pt x="473" y="1616"/>
                    <a:pt x="471" y="1562"/>
                  </a:cubicBezTo>
                  <a:cubicBezTo>
                    <a:pt x="474" y="1499"/>
                    <a:pt x="428" y="1462"/>
                    <a:pt x="378" y="1462"/>
                  </a:cubicBezTo>
                  <a:cubicBezTo>
                    <a:pt x="353" y="1462"/>
                    <a:pt x="327" y="1472"/>
                    <a:pt x="305" y="1491"/>
                  </a:cubicBezTo>
                  <a:cubicBezTo>
                    <a:pt x="1" y="1769"/>
                    <a:pt x="331" y="2026"/>
                    <a:pt x="661" y="2026"/>
                  </a:cubicBezTo>
                  <a:cubicBezTo>
                    <a:pt x="851" y="2026"/>
                    <a:pt x="1040" y="1941"/>
                    <a:pt x="1109" y="1728"/>
                  </a:cubicBezTo>
                  <a:cubicBezTo>
                    <a:pt x="1192" y="1474"/>
                    <a:pt x="1092" y="1172"/>
                    <a:pt x="1062" y="912"/>
                  </a:cubicBezTo>
                  <a:cubicBezTo>
                    <a:pt x="1044" y="782"/>
                    <a:pt x="1032" y="616"/>
                    <a:pt x="1092" y="492"/>
                  </a:cubicBezTo>
                  <a:cubicBezTo>
                    <a:pt x="1119" y="428"/>
                    <a:pt x="1153" y="402"/>
                    <a:pt x="1189" y="402"/>
                  </a:cubicBezTo>
                  <a:cubicBezTo>
                    <a:pt x="1306" y="402"/>
                    <a:pt x="1446" y="667"/>
                    <a:pt x="1482" y="734"/>
                  </a:cubicBezTo>
                  <a:cubicBezTo>
                    <a:pt x="1517" y="802"/>
                    <a:pt x="1587" y="836"/>
                    <a:pt x="1657" y="836"/>
                  </a:cubicBezTo>
                  <a:cubicBezTo>
                    <a:pt x="1727" y="836"/>
                    <a:pt x="1798" y="802"/>
                    <a:pt x="1837" y="734"/>
                  </a:cubicBezTo>
                  <a:cubicBezTo>
                    <a:pt x="1955" y="527"/>
                    <a:pt x="1724" y="220"/>
                    <a:pt x="1553" y="107"/>
                  </a:cubicBezTo>
                  <a:cubicBezTo>
                    <a:pt x="1444" y="37"/>
                    <a:pt x="1324" y="0"/>
                    <a:pt x="1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6" name="Google Shape;296;p13"/>
            <p:cNvSpPr/>
            <p:nvPr/>
          </p:nvSpPr>
          <p:spPr>
            <a:xfrm>
              <a:off x="3463650" y="4311050"/>
              <a:ext cx="20100" cy="11050"/>
            </a:xfrm>
            <a:custGeom>
              <a:avLst/>
              <a:gdLst/>
              <a:ahLst/>
              <a:cxnLst/>
              <a:rect l="l" t="t" r="r" b="b"/>
              <a:pathLst>
                <a:path w="804" h="442" extrusionOk="0">
                  <a:moveTo>
                    <a:pt x="293" y="0"/>
                  </a:moveTo>
                  <a:cubicBezTo>
                    <a:pt x="81" y="0"/>
                    <a:pt x="1" y="372"/>
                    <a:pt x="248" y="426"/>
                  </a:cubicBezTo>
                  <a:cubicBezTo>
                    <a:pt x="296" y="436"/>
                    <a:pt x="348" y="441"/>
                    <a:pt x="399" y="441"/>
                  </a:cubicBezTo>
                  <a:cubicBezTo>
                    <a:pt x="525" y="441"/>
                    <a:pt x="653" y="410"/>
                    <a:pt x="745" y="343"/>
                  </a:cubicBezTo>
                  <a:cubicBezTo>
                    <a:pt x="804" y="290"/>
                    <a:pt x="804" y="219"/>
                    <a:pt x="745" y="171"/>
                  </a:cubicBezTo>
                  <a:cubicBezTo>
                    <a:pt x="632" y="95"/>
                    <a:pt x="491" y="53"/>
                    <a:pt x="360" y="12"/>
                  </a:cubicBezTo>
                  <a:cubicBezTo>
                    <a:pt x="337" y="4"/>
                    <a:pt x="315" y="0"/>
                    <a:pt x="29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7" name="Google Shape;297;p13"/>
            <p:cNvSpPr/>
            <p:nvPr/>
          </p:nvSpPr>
          <p:spPr>
            <a:xfrm>
              <a:off x="3479000" y="4295325"/>
              <a:ext cx="10075" cy="23100"/>
            </a:xfrm>
            <a:custGeom>
              <a:avLst/>
              <a:gdLst/>
              <a:ahLst/>
              <a:cxnLst/>
              <a:rect l="l" t="t" r="r" b="b"/>
              <a:pathLst>
                <a:path w="403" h="924" extrusionOk="0">
                  <a:moveTo>
                    <a:pt x="196" y="1"/>
                  </a:moveTo>
                  <a:cubicBezTo>
                    <a:pt x="98" y="1"/>
                    <a:pt x="1" y="64"/>
                    <a:pt x="1" y="191"/>
                  </a:cubicBezTo>
                  <a:cubicBezTo>
                    <a:pt x="1" y="292"/>
                    <a:pt x="13" y="404"/>
                    <a:pt x="13" y="505"/>
                  </a:cubicBezTo>
                  <a:cubicBezTo>
                    <a:pt x="18" y="617"/>
                    <a:pt x="18" y="735"/>
                    <a:pt x="60" y="842"/>
                  </a:cubicBezTo>
                  <a:cubicBezTo>
                    <a:pt x="79" y="897"/>
                    <a:pt x="124" y="924"/>
                    <a:pt x="170" y="924"/>
                  </a:cubicBezTo>
                  <a:cubicBezTo>
                    <a:pt x="208" y="924"/>
                    <a:pt x="246" y="906"/>
                    <a:pt x="273" y="871"/>
                  </a:cubicBezTo>
                  <a:cubicBezTo>
                    <a:pt x="403" y="700"/>
                    <a:pt x="391" y="398"/>
                    <a:pt x="391" y="191"/>
                  </a:cubicBezTo>
                  <a:cubicBezTo>
                    <a:pt x="391" y="64"/>
                    <a:pt x="293" y="1"/>
                    <a:pt x="19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8" name="Google Shape;298;p13"/>
            <p:cNvSpPr/>
            <p:nvPr/>
          </p:nvSpPr>
          <p:spPr>
            <a:xfrm>
              <a:off x="3490600" y="4297675"/>
              <a:ext cx="15775" cy="40300"/>
            </a:xfrm>
            <a:custGeom>
              <a:avLst/>
              <a:gdLst/>
              <a:ahLst/>
              <a:cxnLst/>
              <a:rect l="l" t="t" r="r" b="b"/>
              <a:pathLst>
                <a:path w="631" h="1612" extrusionOk="0">
                  <a:moveTo>
                    <a:pt x="246" y="1"/>
                  </a:moveTo>
                  <a:cubicBezTo>
                    <a:pt x="125" y="1"/>
                    <a:pt x="1" y="95"/>
                    <a:pt x="39" y="263"/>
                  </a:cubicBezTo>
                  <a:cubicBezTo>
                    <a:pt x="81" y="470"/>
                    <a:pt x="264" y="606"/>
                    <a:pt x="312" y="819"/>
                  </a:cubicBezTo>
                  <a:cubicBezTo>
                    <a:pt x="365" y="1050"/>
                    <a:pt x="347" y="1298"/>
                    <a:pt x="353" y="1534"/>
                  </a:cubicBezTo>
                  <a:cubicBezTo>
                    <a:pt x="353" y="1582"/>
                    <a:pt x="394" y="1612"/>
                    <a:pt x="433" y="1612"/>
                  </a:cubicBezTo>
                  <a:cubicBezTo>
                    <a:pt x="458" y="1612"/>
                    <a:pt x="481" y="1601"/>
                    <a:pt x="495" y="1576"/>
                  </a:cubicBezTo>
                  <a:cubicBezTo>
                    <a:pt x="613" y="1375"/>
                    <a:pt x="631" y="1174"/>
                    <a:pt x="631" y="943"/>
                  </a:cubicBezTo>
                  <a:cubicBezTo>
                    <a:pt x="619" y="677"/>
                    <a:pt x="459" y="464"/>
                    <a:pt x="448" y="204"/>
                  </a:cubicBezTo>
                  <a:cubicBezTo>
                    <a:pt x="445" y="65"/>
                    <a:pt x="347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9" name="Google Shape;299;p13"/>
            <p:cNvSpPr/>
            <p:nvPr/>
          </p:nvSpPr>
          <p:spPr>
            <a:xfrm>
              <a:off x="3500300" y="4302775"/>
              <a:ext cx="16275" cy="17175"/>
            </a:xfrm>
            <a:custGeom>
              <a:avLst/>
              <a:gdLst/>
              <a:ahLst/>
              <a:cxnLst/>
              <a:rect l="l" t="t" r="r" b="b"/>
              <a:pathLst>
                <a:path w="651" h="687" extrusionOk="0">
                  <a:moveTo>
                    <a:pt x="419" y="1"/>
                  </a:moveTo>
                  <a:cubicBezTo>
                    <a:pt x="346" y="1"/>
                    <a:pt x="272" y="37"/>
                    <a:pt x="231" y="106"/>
                  </a:cubicBezTo>
                  <a:cubicBezTo>
                    <a:pt x="190" y="177"/>
                    <a:pt x="142" y="254"/>
                    <a:pt x="107" y="325"/>
                  </a:cubicBezTo>
                  <a:cubicBezTo>
                    <a:pt x="60" y="408"/>
                    <a:pt x="0" y="491"/>
                    <a:pt x="0" y="585"/>
                  </a:cubicBezTo>
                  <a:cubicBezTo>
                    <a:pt x="5" y="648"/>
                    <a:pt x="60" y="687"/>
                    <a:pt x="115" y="687"/>
                  </a:cubicBezTo>
                  <a:cubicBezTo>
                    <a:pt x="132" y="687"/>
                    <a:pt x="150" y="683"/>
                    <a:pt x="166" y="674"/>
                  </a:cubicBezTo>
                  <a:cubicBezTo>
                    <a:pt x="231" y="644"/>
                    <a:pt x="302" y="579"/>
                    <a:pt x="355" y="544"/>
                  </a:cubicBezTo>
                  <a:cubicBezTo>
                    <a:pt x="438" y="491"/>
                    <a:pt x="515" y="432"/>
                    <a:pt x="562" y="361"/>
                  </a:cubicBezTo>
                  <a:cubicBezTo>
                    <a:pt x="639" y="278"/>
                    <a:pt x="651" y="148"/>
                    <a:pt x="562" y="59"/>
                  </a:cubicBezTo>
                  <a:cubicBezTo>
                    <a:pt x="523" y="19"/>
                    <a:pt x="471" y="1"/>
                    <a:pt x="41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0" name="Google Shape;300;p13"/>
            <p:cNvSpPr/>
            <p:nvPr/>
          </p:nvSpPr>
          <p:spPr>
            <a:xfrm>
              <a:off x="3475025" y="4324750"/>
              <a:ext cx="18350" cy="10450"/>
            </a:xfrm>
            <a:custGeom>
              <a:avLst/>
              <a:gdLst/>
              <a:ahLst/>
              <a:cxnLst/>
              <a:rect l="l" t="t" r="r" b="b"/>
              <a:pathLst>
                <a:path w="734" h="418" extrusionOk="0">
                  <a:moveTo>
                    <a:pt x="261" y="0"/>
                  </a:moveTo>
                  <a:cubicBezTo>
                    <a:pt x="166" y="0"/>
                    <a:pt x="73" y="44"/>
                    <a:pt x="41" y="150"/>
                  </a:cubicBezTo>
                  <a:cubicBezTo>
                    <a:pt x="0" y="292"/>
                    <a:pt x="107" y="410"/>
                    <a:pt x="237" y="416"/>
                  </a:cubicBezTo>
                  <a:cubicBezTo>
                    <a:pt x="263" y="417"/>
                    <a:pt x="290" y="418"/>
                    <a:pt x="317" y="418"/>
                  </a:cubicBezTo>
                  <a:cubicBezTo>
                    <a:pt x="458" y="418"/>
                    <a:pt x="608" y="397"/>
                    <a:pt x="692" y="268"/>
                  </a:cubicBezTo>
                  <a:cubicBezTo>
                    <a:pt x="733" y="173"/>
                    <a:pt x="662" y="85"/>
                    <a:pt x="574" y="73"/>
                  </a:cubicBezTo>
                  <a:cubicBezTo>
                    <a:pt x="591" y="73"/>
                    <a:pt x="532" y="67"/>
                    <a:pt x="532" y="67"/>
                  </a:cubicBezTo>
                  <a:cubicBezTo>
                    <a:pt x="523" y="64"/>
                    <a:pt x="519" y="63"/>
                    <a:pt x="518" y="63"/>
                  </a:cubicBezTo>
                  <a:lnTo>
                    <a:pt x="518" y="63"/>
                  </a:lnTo>
                  <a:cubicBezTo>
                    <a:pt x="518" y="63"/>
                    <a:pt x="521" y="64"/>
                    <a:pt x="526" y="67"/>
                  </a:cubicBezTo>
                  <a:cubicBezTo>
                    <a:pt x="503" y="61"/>
                    <a:pt x="485" y="43"/>
                    <a:pt x="467" y="37"/>
                  </a:cubicBezTo>
                  <a:cubicBezTo>
                    <a:pt x="408" y="14"/>
                    <a:pt x="349" y="8"/>
                    <a:pt x="296" y="2"/>
                  </a:cubicBezTo>
                  <a:cubicBezTo>
                    <a:pt x="284" y="1"/>
                    <a:pt x="273" y="0"/>
                    <a:pt x="26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1" name="Google Shape;301;p13"/>
            <p:cNvSpPr/>
            <p:nvPr/>
          </p:nvSpPr>
          <p:spPr>
            <a:xfrm>
              <a:off x="3451950" y="4340625"/>
              <a:ext cx="58575" cy="17050"/>
            </a:xfrm>
            <a:custGeom>
              <a:avLst/>
              <a:gdLst/>
              <a:ahLst/>
              <a:cxnLst/>
              <a:rect l="l" t="t" r="r" b="b"/>
              <a:pathLst>
                <a:path w="2343" h="682" extrusionOk="0">
                  <a:moveTo>
                    <a:pt x="537" y="0"/>
                  </a:moveTo>
                  <a:cubicBezTo>
                    <a:pt x="394" y="0"/>
                    <a:pt x="257" y="24"/>
                    <a:pt x="136" y="83"/>
                  </a:cubicBezTo>
                  <a:cubicBezTo>
                    <a:pt x="0" y="142"/>
                    <a:pt x="48" y="349"/>
                    <a:pt x="172" y="390"/>
                  </a:cubicBezTo>
                  <a:cubicBezTo>
                    <a:pt x="272" y="413"/>
                    <a:pt x="366" y="416"/>
                    <a:pt x="464" y="416"/>
                  </a:cubicBezTo>
                  <a:cubicBezTo>
                    <a:pt x="492" y="416"/>
                    <a:pt x="521" y="416"/>
                    <a:pt x="551" y="416"/>
                  </a:cubicBezTo>
                  <a:cubicBezTo>
                    <a:pt x="598" y="416"/>
                    <a:pt x="647" y="417"/>
                    <a:pt x="698" y="420"/>
                  </a:cubicBezTo>
                  <a:cubicBezTo>
                    <a:pt x="917" y="426"/>
                    <a:pt x="1142" y="520"/>
                    <a:pt x="1349" y="579"/>
                  </a:cubicBezTo>
                  <a:cubicBezTo>
                    <a:pt x="1516" y="628"/>
                    <a:pt x="1725" y="681"/>
                    <a:pt x="1923" y="681"/>
                  </a:cubicBezTo>
                  <a:cubicBezTo>
                    <a:pt x="2060" y="681"/>
                    <a:pt x="2192" y="656"/>
                    <a:pt x="2301" y="585"/>
                  </a:cubicBezTo>
                  <a:cubicBezTo>
                    <a:pt x="2342" y="556"/>
                    <a:pt x="2342" y="497"/>
                    <a:pt x="2301" y="467"/>
                  </a:cubicBezTo>
                  <a:cubicBezTo>
                    <a:pt x="2153" y="361"/>
                    <a:pt x="1988" y="343"/>
                    <a:pt x="1810" y="307"/>
                  </a:cubicBezTo>
                  <a:cubicBezTo>
                    <a:pt x="1603" y="272"/>
                    <a:pt x="1408" y="195"/>
                    <a:pt x="1207" y="130"/>
                  </a:cubicBezTo>
                  <a:cubicBezTo>
                    <a:pt x="1006" y="61"/>
                    <a:pt x="765" y="0"/>
                    <a:pt x="53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2" name="Google Shape;302;p13"/>
            <p:cNvSpPr/>
            <p:nvPr/>
          </p:nvSpPr>
          <p:spPr>
            <a:xfrm>
              <a:off x="3459475" y="4326025"/>
              <a:ext cx="16450" cy="20950"/>
            </a:xfrm>
            <a:custGeom>
              <a:avLst/>
              <a:gdLst/>
              <a:ahLst/>
              <a:cxnLst/>
              <a:rect l="l" t="t" r="r" b="b"/>
              <a:pathLst>
                <a:path w="658" h="838" extrusionOk="0">
                  <a:moveTo>
                    <a:pt x="241" y="0"/>
                  </a:moveTo>
                  <a:cubicBezTo>
                    <a:pt x="121" y="0"/>
                    <a:pt x="0" y="116"/>
                    <a:pt x="90" y="241"/>
                  </a:cubicBezTo>
                  <a:cubicBezTo>
                    <a:pt x="232" y="424"/>
                    <a:pt x="427" y="554"/>
                    <a:pt x="504" y="785"/>
                  </a:cubicBezTo>
                  <a:cubicBezTo>
                    <a:pt x="523" y="820"/>
                    <a:pt x="554" y="838"/>
                    <a:pt x="583" y="838"/>
                  </a:cubicBezTo>
                  <a:cubicBezTo>
                    <a:pt x="617" y="838"/>
                    <a:pt x="648" y="813"/>
                    <a:pt x="652" y="761"/>
                  </a:cubicBezTo>
                  <a:cubicBezTo>
                    <a:pt x="658" y="489"/>
                    <a:pt x="575" y="223"/>
                    <a:pt x="350" y="40"/>
                  </a:cubicBezTo>
                  <a:cubicBezTo>
                    <a:pt x="318" y="12"/>
                    <a:pt x="280" y="0"/>
                    <a:pt x="24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3" name="Google Shape;303;p13"/>
            <p:cNvSpPr/>
            <p:nvPr/>
          </p:nvSpPr>
          <p:spPr>
            <a:xfrm>
              <a:off x="3482525" y="4335925"/>
              <a:ext cx="9825" cy="16250"/>
            </a:xfrm>
            <a:custGeom>
              <a:avLst/>
              <a:gdLst/>
              <a:ahLst/>
              <a:cxnLst/>
              <a:rect l="l" t="t" r="r" b="b"/>
              <a:pathLst>
                <a:path w="393" h="650" extrusionOk="0">
                  <a:moveTo>
                    <a:pt x="157" y="1"/>
                  </a:moveTo>
                  <a:cubicBezTo>
                    <a:pt x="74" y="1"/>
                    <a:pt x="1" y="88"/>
                    <a:pt x="14" y="182"/>
                  </a:cubicBezTo>
                  <a:cubicBezTo>
                    <a:pt x="19" y="229"/>
                    <a:pt x="43" y="265"/>
                    <a:pt x="55" y="312"/>
                  </a:cubicBezTo>
                  <a:cubicBezTo>
                    <a:pt x="73" y="359"/>
                    <a:pt x="84" y="413"/>
                    <a:pt x="96" y="466"/>
                  </a:cubicBezTo>
                  <a:cubicBezTo>
                    <a:pt x="114" y="525"/>
                    <a:pt x="126" y="649"/>
                    <a:pt x="215" y="649"/>
                  </a:cubicBezTo>
                  <a:cubicBezTo>
                    <a:pt x="250" y="649"/>
                    <a:pt x="286" y="637"/>
                    <a:pt x="303" y="608"/>
                  </a:cubicBezTo>
                  <a:cubicBezTo>
                    <a:pt x="392" y="448"/>
                    <a:pt x="392" y="176"/>
                    <a:pt x="256" y="46"/>
                  </a:cubicBezTo>
                  <a:cubicBezTo>
                    <a:pt x="224" y="14"/>
                    <a:pt x="190" y="1"/>
                    <a:pt x="15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4" name="Google Shape;304;p13"/>
            <p:cNvSpPr/>
            <p:nvPr/>
          </p:nvSpPr>
          <p:spPr>
            <a:xfrm>
              <a:off x="3462300" y="4344200"/>
              <a:ext cx="15550" cy="18650"/>
            </a:xfrm>
            <a:custGeom>
              <a:avLst/>
              <a:gdLst/>
              <a:ahLst/>
              <a:cxnLst/>
              <a:rect l="l" t="t" r="r" b="b"/>
              <a:pathLst>
                <a:path w="622" h="746" extrusionOk="0">
                  <a:moveTo>
                    <a:pt x="405" y="0"/>
                  </a:moveTo>
                  <a:cubicBezTo>
                    <a:pt x="300" y="0"/>
                    <a:pt x="207" y="103"/>
                    <a:pt x="142" y="176"/>
                  </a:cubicBezTo>
                  <a:cubicBezTo>
                    <a:pt x="60" y="289"/>
                    <a:pt x="0" y="472"/>
                    <a:pt x="30" y="614"/>
                  </a:cubicBezTo>
                  <a:cubicBezTo>
                    <a:pt x="50" y="702"/>
                    <a:pt x="125" y="745"/>
                    <a:pt x="202" y="745"/>
                  </a:cubicBezTo>
                  <a:cubicBezTo>
                    <a:pt x="264" y="745"/>
                    <a:pt x="327" y="717"/>
                    <a:pt x="361" y="661"/>
                  </a:cubicBezTo>
                  <a:cubicBezTo>
                    <a:pt x="420" y="572"/>
                    <a:pt x="444" y="448"/>
                    <a:pt x="491" y="354"/>
                  </a:cubicBezTo>
                  <a:cubicBezTo>
                    <a:pt x="539" y="253"/>
                    <a:pt x="621" y="111"/>
                    <a:pt x="497" y="28"/>
                  </a:cubicBezTo>
                  <a:cubicBezTo>
                    <a:pt x="466" y="9"/>
                    <a:pt x="435" y="0"/>
                    <a:pt x="40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13"/>
            <p:cNvSpPr/>
            <p:nvPr/>
          </p:nvSpPr>
          <p:spPr>
            <a:xfrm>
              <a:off x="3479150" y="4348025"/>
              <a:ext cx="10675" cy="18050"/>
            </a:xfrm>
            <a:custGeom>
              <a:avLst/>
              <a:gdLst/>
              <a:ahLst/>
              <a:cxnLst/>
              <a:rect l="l" t="t" r="r" b="b"/>
              <a:pathLst>
                <a:path w="427" h="722" extrusionOk="0">
                  <a:moveTo>
                    <a:pt x="263" y="0"/>
                  </a:moveTo>
                  <a:cubicBezTo>
                    <a:pt x="255" y="0"/>
                    <a:pt x="246" y="2"/>
                    <a:pt x="237" y="5"/>
                  </a:cubicBezTo>
                  <a:cubicBezTo>
                    <a:pt x="143" y="35"/>
                    <a:pt x="113" y="159"/>
                    <a:pt x="72" y="248"/>
                  </a:cubicBezTo>
                  <a:cubicBezTo>
                    <a:pt x="18" y="366"/>
                    <a:pt x="1" y="479"/>
                    <a:pt x="30" y="603"/>
                  </a:cubicBezTo>
                  <a:cubicBezTo>
                    <a:pt x="42" y="674"/>
                    <a:pt x="113" y="721"/>
                    <a:pt x="184" y="721"/>
                  </a:cubicBezTo>
                  <a:cubicBezTo>
                    <a:pt x="225" y="721"/>
                    <a:pt x="267" y="703"/>
                    <a:pt x="296" y="674"/>
                  </a:cubicBezTo>
                  <a:cubicBezTo>
                    <a:pt x="338" y="638"/>
                    <a:pt x="356" y="573"/>
                    <a:pt x="338" y="520"/>
                  </a:cubicBezTo>
                  <a:cubicBezTo>
                    <a:pt x="308" y="402"/>
                    <a:pt x="426" y="277"/>
                    <a:pt x="415" y="153"/>
                  </a:cubicBezTo>
                  <a:cubicBezTo>
                    <a:pt x="409" y="82"/>
                    <a:pt x="373" y="23"/>
                    <a:pt x="308" y="11"/>
                  </a:cubicBezTo>
                  <a:cubicBezTo>
                    <a:pt x="296" y="7"/>
                    <a:pt x="281" y="0"/>
                    <a:pt x="26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13"/>
            <p:cNvSpPr/>
            <p:nvPr/>
          </p:nvSpPr>
          <p:spPr>
            <a:xfrm>
              <a:off x="3488250" y="4357450"/>
              <a:ext cx="30700" cy="15025"/>
            </a:xfrm>
            <a:custGeom>
              <a:avLst/>
              <a:gdLst/>
              <a:ahLst/>
              <a:cxnLst/>
              <a:rect l="l" t="t" r="r" b="b"/>
              <a:pathLst>
                <a:path w="1228" h="601" extrusionOk="0">
                  <a:moveTo>
                    <a:pt x="1056" y="0"/>
                  </a:moveTo>
                  <a:cubicBezTo>
                    <a:pt x="1037" y="0"/>
                    <a:pt x="1019" y="3"/>
                    <a:pt x="1003" y="19"/>
                  </a:cubicBezTo>
                  <a:cubicBezTo>
                    <a:pt x="920" y="113"/>
                    <a:pt x="961" y="226"/>
                    <a:pt x="796" y="232"/>
                  </a:cubicBezTo>
                  <a:cubicBezTo>
                    <a:pt x="787" y="232"/>
                    <a:pt x="779" y="232"/>
                    <a:pt x="770" y="232"/>
                  </a:cubicBezTo>
                  <a:cubicBezTo>
                    <a:pt x="625" y="232"/>
                    <a:pt x="487" y="186"/>
                    <a:pt x="358" y="113"/>
                  </a:cubicBezTo>
                  <a:cubicBezTo>
                    <a:pt x="330" y="97"/>
                    <a:pt x="300" y="90"/>
                    <a:pt x="272" y="90"/>
                  </a:cubicBezTo>
                  <a:cubicBezTo>
                    <a:pt x="124" y="90"/>
                    <a:pt x="0" y="284"/>
                    <a:pt x="139" y="403"/>
                  </a:cubicBezTo>
                  <a:cubicBezTo>
                    <a:pt x="282" y="537"/>
                    <a:pt x="499" y="600"/>
                    <a:pt x="704" y="600"/>
                  </a:cubicBezTo>
                  <a:cubicBezTo>
                    <a:pt x="770" y="600"/>
                    <a:pt x="836" y="594"/>
                    <a:pt x="896" y="581"/>
                  </a:cubicBezTo>
                  <a:cubicBezTo>
                    <a:pt x="1026" y="551"/>
                    <a:pt x="1133" y="468"/>
                    <a:pt x="1186" y="344"/>
                  </a:cubicBezTo>
                  <a:cubicBezTo>
                    <a:pt x="1228" y="249"/>
                    <a:pt x="1186" y="48"/>
                    <a:pt x="1086" y="1"/>
                  </a:cubicBezTo>
                  <a:cubicBezTo>
                    <a:pt x="1076" y="1"/>
                    <a:pt x="1066" y="0"/>
                    <a:pt x="105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13"/>
            <p:cNvSpPr/>
            <p:nvPr/>
          </p:nvSpPr>
          <p:spPr>
            <a:xfrm>
              <a:off x="3496450" y="4366200"/>
              <a:ext cx="10175" cy="12800"/>
            </a:xfrm>
            <a:custGeom>
              <a:avLst/>
              <a:gdLst/>
              <a:ahLst/>
              <a:cxnLst/>
              <a:rect l="l" t="t" r="r" b="b"/>
              <a:pathLst>
                <a:path w="407" h="512" extrusionOk="0">
                  <a:moveTo>
                    <a:pt x="301" y="1"/>
                  </a:moveTo>
                  <a:cubicBezTo>
                    <a:pt x="275" y="1"/>
                    <a:pt x="249" y="10"/>
                    <a:pt x="231" y="30"/>
                  </a:cubicBezTo>
                  <a:cubicBezTo>
                    <a:pt x="160" y="106"/>
                    <a:pt x="101" y="177"/>
                    <a:pt x="48" y="266"/>
                  </a:cubicBezTo>
                  <a:cubicBezTo>
                    <a:pt x="1" y="337"/>
                    <a:pt x="30" y="444"/>
                    <a:pt x="107" y="485"/>
                  </a:cubicBezTo>
                  <a:cubicBezTo>
                    <a:pt x="134" y="503"/>
                    <a:pt x="161" y="511"/>
                    <a:pt x="188" y="511"/>
                  </a:cubicBezTo>
                  <a:cubicBezTo>
                    <a:pt x="256" y="511"/>
                    <a:pt x="318" y="458"/>
                    <a:pt x="344" y="390"/>
                  </a:cubicBezTo>
                  <a:cubicBezTo>
                    <a:pt x="379" y="296"/>
                    <a:pt x="385" y="201"/>
                    <a:pt x="403" y="100"/>
                  </a:cubicBezTo>
                  <a:cubicBezTo>
                    <a:pt x="407" y="37"/>
                    <a:pt x="353" y="1"/>
                    <a:pt x="30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8" name="Google Shape;308;p13"/>
            <p:cNvSpPr/>
            <p:nvPr/>
          </p:nvSpPr>
          <p:spPr>
            <a:xfrm>
              <a:off x="3505325" y="4364475"/>
              <a:ext cx="24425" cy="19650"/>
            </a:xfrm>
            <a:custGeom>
              <a:avLst/>
              <a:gdLst/>
              <a:ahLst/>
              <a:cxnLst/>
              <a:rect l="l" t="t" r="r" b="b"/>
              <a:pathLst>
                <a:path w="977" h="786" extrusionOk="0">
                  <a:moveTo>
                    <a:pt x="349" y="0"/>
                  </a:moveTo>
                  <a:cubicBezTo>
                    <a:pt x="235" y="0"/>
                    <a:pt x="127" y="43"/>
                    <a:pt x="48" y="152"/>
                  </a:cubicBezTo>
                  <a:cubicBezTo>
                    <a:pt x="0" y="223"/>
                    <a:pt x="77" y="323"/>
                    <a:pt x="148" y="329"/>
                  </a:cubicBezTo>
                  <a:cubicBezTo>
                    <a:pt x="257" y="334"/>
                    <a:pt x="343" y="339"/>
                    <a:pt x="433" y="373"/>
                  </a:cubicBezTo>
                  <a:lnTo>
                    <a:pt x="433" y="373"/>
                  </a:lnTo>
                  <a:cubicBezTo>
                    <a:pt x="393" y="378"/>
                    <a:pt x="354" y="384"/>
                    <a:pt x="314" y="394"/>
                  </a:cubicBezTo>
                  <a:cubicBezTo>
                    <a:pt x="90" y="453"/>
                    <a:pt x="159" y="785"/>
                    <a:pt x="348" y="785"/>
                  </a:cubicBezTo>
                  <a:cubicBezTo>
                    <a:pt x="369" y="785"/>
                    <a:pt x="391" y="781"/>
                    <a:pt x="414" y="773"/>
                  </a:cubicBezTo>
                  <a:cubicBezTo>
                    <a:pt x="616" y="696"/>
                    <a:pt x="941" y="714"/>
                    <a:pt x="964" y="436"/>
                  </a:cubicBezTo>
                  <a:cubicBezTo>
                    <a:pt x="976" y="270"/>
                    <a:pt x="763" y="152"/>
                    <a:pt x="645" y="81"/>
                  </a:cubicBezTo>
                  <a:cubicBezTo>
                    <a:pt x="550" y="32"/>
                    <a:pt x="447" y="0"/>
                    <a:pt x="3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9" name="Google Shape;309;p13"/>
            <p:cNvSpPr/>
            <p:nvPr/>
          </p:nvSpPr>
          <p:spPr>
            <a:xfrm>
              <a:off x="3497725" y="4390575"/>
              <a:ext cx="45025" cy="20525"/>
            </a:xfrm>
            <a:custGeom>
              <a:avLst/>
              <a:gdLst/>
              <a:ahLst/>
              <a:cxnLst/>
              <a:rect l="l" t="t" r="r" b="b"/>
              <a:pathLst>
                <a:path w="1801" h="821" extrusionOk="0">
                  <a:moveTo>
                    <a:pt x="750" y="0"/>
                  </a:moveTo>
                  <a:cubicBezTo>
                    <a:pt x="391" y="0"/>
                    <a:pt x="113" y="223"/>
                    <a:pt x="32" y="586"/>
                  </a:cubicBezTo>
                  <a:cubicBezTo>
                    <a:pt x="1" y="731"/>
                    <a:pt x="108" y="821"/>
                    <a:pt x="216" y="821"/>
                  </a:cubicBezTo>
                  <a:cubicBezTo>
                    <a:pt x="289" y="821"/>
                    <a:pt x="362" y="780"/>
                    <a:pt x="393" y="687"/>
                  </a:cubicBezTo>
                  <a:cubicBezTo>
                    <a:pt x="475" y="469"/>
                    <a:pt x="593" y="400"/>
                    <a:pt x="735" y="400"/>
                  </a:cubicBezTo>
                  <a:cubicBezTo>
                    <a:pt x="870" y="400"/>
                    <a:pt x="1027" y="463"/>
                    <a:pt x="1192" y="521"/>
                  </a:cubicBezTo>
                  <a:cubicBezTo>
                    <a:pt x="1277" y="551"/>
                    <a:pt x="1396" y="580"/>
                    <a:pt x="1507" y="580"/>
                  </a:cubicBezTo>
                  <a:cubicBezTo>
                    <a:pt x="1617" y="580"/>
                    <a:pt x="1721" y="551"/>
                    <a:pt x="1777" y="462"/>
                  </a:cubicBezTo>
                  <a:cubicBezTo>
                    <a:pt x="1801" y="433"/>
                    <a:pt x="1789" y="397"/>
                    <a:pt x="1777" y="379"/>
                  </a:cubicBezTo>
                  <a:cubicBezTo>
                    <a:pt x="1688" y="273"/>
                    <a:pt x="1511" y="231"/>
                    <a:pt x="1387" y="184"/>
                  </a:cubicBezTo>
                  <a:cubicBezTo>
                    <a:pt x="1192" y="113"/>
                    <a:pt x="996" y="7"/>
                    <a:pt x="778" y="1"/>
                  </a:cubicBezTo>
                  <a:cubicBezTo>
                    <a:pt x="768" y="0"/>
                    <a:pt x="759" y="0"/>
                    <a:pt x="75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0" name="Google Shape;310;p13"/>
            <p:cNvSpPr/>
            <p:nvPr/>
          </p:nvSpPr>
          <p:spPr>
            <a:xfrm>
              <a:off x="3508725" y="4394050"/>
              <a:ext cx="24425" cy="21075"/>
            </a:xfrm>
            <a:custGeom>
              <a:avLst/>
              <a:gdLst/>
              <a:ahLst/>
              <a:cxnLst/>
              <a:rect l="l" t="t" r="r" b="b"/>
              <a:pathLst>
                <a:path w="977" h="843" extrusionOk="0">
                  <a:moveTo>
                    <a:pt x="624" y="1"/>
                  </a:moveTo>
                  <a:cubicBezTo>
                    <a:pt x="554" y="1"/>
                    <a:pt x="481" y="57"/>
                    <a:pt x="485" y="128"/>
                  </a:cubicBezTo>
                  <a:cubicBezTo>
                    <a:pt x="497" y="217"/>
                    <a:pt x="497" y="294"/>
                    <a:pt x="450" y="364"/>
                  </a:cubicBezTo>
                  <a:cubicBezTo>
                    <a:pt x="409" y="430"/>
                    <a:pt x="320" y="489"/>
                    <a:pt x="237" y="501"/>
                  </a:cubicBezTo>
                  <a:cubicBezTo>
                    <a:pt x="0" y="528"/>
                    <a:pt x="30" y="843"/>
                    <a:pt x="231" y="843"/>
                  </a:cubicBezTo>
                  <a:cubicBezTo>
                    <a:pt x="246" y="843"/>
                    <a:pt x="262" y="841"/>
                    <a:pt x="278" y="838"/>
                  </a:cubicBezTo>
                  <a:cubicBezTo>
                    <a:pt x="604" y="773"/>
                    <a:pt x="976" y="353"/>
                    <a:pt x="704" y="33"/>
                  </a:cubicBezTo>
                  <a:cubicBezTo>
                    <a:pt x="682" y="11"/>
                    <a:pt x="653" y="1"/>
                    <a:pt x="6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1" name="Google Shape;311;p13"/>
            <p:cNvSpPr/>
            <p:nvPr/>
          </p:nvSpPr>
          <p:spPr>
            <a:xfrm>
              <a:off x="3527475" y="4398150"/>
              <a:ext cx="11000" cy="15775"/>
            </a:xfrm>
            <a:custGeom>
              <a:avLst/>
              <a:gdLst/>
              <a:ahLst/>
              <a:cxnLst/>
              <a:rect l="l" t="t" r="r" b="b"/>
              <a:pathLst>
                <a:path w="440" h="631" extrusionOk="0">
                  <a:moveTo>
                    <a:pt x="132" y="1"/>
                  </a:moveTo>
                  <a:cubicBezTo>
                    <a:pt x="65" y="1"/>
                    <a:pt x="0" y="89"/>
                    <a:pt x="43" y="165"/>
                  </a:cubicBezTo>
                  <a:cubicBezTo>
                    <a:pt x="73" y="224"/>
                    <a:pt x="120" y="313"/>
                    <a:pt x="108" y="378"/>
                  </a:cubicBezTo>
                  <a:cubicBezTo>
                    <a:pt x="90" y="455"/>
                    <a:pt x="84" y="520"/>
                    <a:pt x="138" y="585"/>
                  </a:cubicBezTo>
                  <a:cubicBezTo>
                    <a:pt x="169" y="616"/>
                    <a:pt x="206" y="631"/>
                    <a:pt x="244" y="631"/>
                  </a:cubicBezTo>
                  <a:cubicBezTo>
                    <a:pt x="272" y="631"/>
                    <a:pt x="300" y="623"/>
                    <a:pt x="327" y="609"/>
                  </a:cubicBezTo>
                  <a:cubicBezTo>
                    <a:pt x="439" y="544"/>
                    <a:pt x="433" y="372"/>
                    <a:pt x="404" y="266"/>
                  </a:cubicBezTo>
                  <a:cubicBezTo>
                    <a:pt x="368" y="147"/>
                    <a:pt x="285" y="76"/>
                    <a:pt x="179" y="17"/>
                  </a:cubicBezTo>
                  <a:cubicBezTo>
                    <a:pt x="164" y="6"/>
                    <a:pt x="148" y="1"/>
                    <a:pt x="13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2" name="Google Shape;312;p13"/>
            <p:cNvSpPr/>
            <p:nvPr/>
          </p:nvSpPr>
          <p:spPr>
            <a:xfrm>
              <a:off x="3452075" y="4389200"/>
              <a:ext cx="62450" cy="22775"/>
            </a:xfrm>
            <a:custGeom>
              <a:avLst/>
              <a:gdLst/>
              <a:ahLst/>
              <a:cxnLst/>
              <a:rect l="l" t="t" r="r" b="b"/>
              <a:pathLst>
                <a:path w="2498" h="911" extrusionOk="0">
                  <a:moveTo>
                    <a:pt x="2244" y="1"/>
                  </a:moveTo>
                  <a:cubicBezTo>
                    <a:pt x="2062" y="1"/>
                    <a:pt x="1861" y="73"/>
                    <a:pt x="1728" y="174"/>
                  </a:cubicBezTo>
                  <a:cubicBezTo>
                    <a:pt x="1586" y="284"/>
                    <a:pt x="1454" y="311"/>
                    <a:pt x="1310" y="311"/>
                  </a:cubicBezTo>
                  <a:cubicBezTo>
                    <a:pt x="1215" y="311"/>
                    <a:pt x="1114" y="299"/>
                    <a:pt x="1001" y="292"/>
                  </a:cubicBezTo>
                  <a:cubicBezTo>
                    <a:pt x="958" y="291"/>
                    <a:pt x="908" y="289"/>
                    <a:pt x="854" y="289"/>
                  </a:cubicBezTo>
                  <a:cubicBezTo>
                    <a:pt x="509" y="289"/>
                    <a:pt x="1" y="346"/>
                    <a:pt x="72" y="765"/>
                  </a:cubicBezTo>
                  <a:cubicBezTo>
                    <a:pt x="85" y="855"/>
                    <a:pt x="177" y="910"/>
                    <a:pt x="268" y="910"/>
                  </a:cubicBezTo>
                  <a:cubicBezTo>
                    <a:pt x="303" y="910"/>
                    <a:pt x="338" y="902"/>
                    <a:pt x="368" y="884"/>
                  </a:cubicBezTo>
                  <a:cubicBezTo>
                    <a:pt x="516" y="789"/>
                    <a:pt x="581" y="742"/>
                    <a:pt x="770" y="736"/>
                  </a:cubicBezTo>
                  <a:cubicBezTo>
                    <a:pt x="800" y="735"/>
                    <a:pt x="830" y="735"/>
                    <a:pt x="860" y="735"/>
                  </a:cubicBezTo>
                  <a:cubicBezTo>
                    <a:pt x="1047" y="735"/>
                    <a:pt x="1231" y="749"/>
                    <a:pt x="1415" y="760"/>
                  </a:cubicBezTo>
                  <a:cubicBezTo>
                    <a:pt x="1592" y="760"/>
                    <a:pt x="1746" y="712"/>
                    <a:pt x="1888" y="606"/>
                  </a:cubicBezTo>
                  <a:cubicBezTo>
                    <a:pt x="2000" y="517"/>
                    <a:pt x="2095" y="417"/>
                    <a:pt x="2213" y="340"/>
                  </a:cubicBezTo>
                  <a:cubicBezTo>
                    <a:pt x="2320" y="269"/>
                    <a:pt x="2385" y="263"/>
                    <a:pt x="2450" y="162"/>
                  </a:cubicBezTo>
                  <a:cubicBezTo>
                    <a:pt x="2497" y="109"/>
                    <a:pt x="2456" y="32"/>
                    <a:pt x="2397" y="20"/>
                  </a:cubicBezTo>
                  <a:cubicBezTo>
                    <a:pt x="2349" y="7"/>
                    <a:pt x="2297" y="1"/>
                    <a:pt x="224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3" name="Google Shape;313;p13"/>
            <p:cNvSpPr/>
            <p:nvPr/>
          </p:nvSpPr>
          <p:spPr>
            <a:xfrm>
              <a:off x="3466150" y="4401050"/>
              <a:ext cx="12425" cy="19800"/>
            </a:xfrm>
            <a:custGeom>
              <a:avLst/>
              <a:gdLst/>
              <a:ahLst/>
              <a:cxnLst/>
              <a:rect l="l" t="t" r="r" b="b"/>
              <a:pathLst>
                <a:path w="497" h="792" extrusionOk="0">
                  <a:moveTo>
                    <a:pt x="191" y="0"/>
                  </a:moveTo>
                  <a:cubicBezTo>
                    <a:pt x="130" y="0"/>
                    <a:pt x="77" y="52"/>
                    <a:pt x="77" y="114"/>
                  </a:cubicBezTo>
                  <a:cubicBezTo>
                    <a:pt x="77" y="191"/>
                    <a:pt x="89" y="268"/>
                    <a:pt x="83" y="345"/>
                  </a:cubicBezTo>
                  <a:cubicBezTo>
                    <a:pt x="65" y="445"/>
                    <a:pt x="0" y="528"/>
                    <a:pt x="6" y="634"/>
                  </a:cubicBezTo>
                  <a:cubicBezTo>
                    <a:pt x="6" y="715"/>
                    <a:pt x="83" y="792"/>
                    <a:pt x="165" y="792"/>
                  </a:cubicBezTo>
                  <a:cubicBezTo>
                    <a:pt x="191" y="792"/>
                    <a:pt x="218" y="784"/>
                    <a:pt x="243" y="765"/>
                  </a:cubicBezTo>
                  <a:cubicBezTo>
                    <a:pt x="467" y="611"/>
                    <a:pt x="497" y="167"/>
                    <a:pt x="255" y="19"/>
                  </a:cubicBezTo>
                  <a:cubicBezTo>
                    <a:pt x="234" y="6"/>
                    <a:pt x="212" y="0"/>
                    <a:pt x="19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4" name="Google Shape;314;p13"/>
            <p:cNvSpPr/>
            <p:nvPr/>
          </p:nvSpPr>
          <p:spPr>
            <a:xfrm>
              <a:off x="3482550" y="4401150"/>
              <a:ext cx="9350" cy="13550"/>
            </a:xfrm>
            <a:custGeom>
              <a:avLst/>
              <a:gdLst/>
              <a:ahLst/>
              <a:cxnLst/>
              <a:rect l="l" t="t" r="r" b="b"/>
              <a:pathLst>
                <a:path w="374" h="542" extrusionOk="0">
                  <a:moveTo>
                    <a:pt x="153" y="1"/>
                  </a:moveTo>
                  <a:cubicBezTo>
                    <a:pt x="100" y="1"/>
                    <a:pt x="52" y="60"/>
                    <a:pt x="66" y="116"/>
                  </a:cubicBezTo>
                  <a:cubicBezTo>
                    <a:pt x="83" y="205"/>
                    <a:pt x="66" y="258"/>
                    <a:pt x="30" y="341"/>
                  </a:cubicBezTo>
                  <a:cubicBezTo>
                    <a:pt x="1" y="418"/>
                    <a:pt x="72" y="518"/>
                    <a:pt x="143" y="536"/>
                  </a:cubicBezTo>
                  <a:cubicBezTo>
                    <a:pt x="156" y="540"/>
                    <a:pt x="170" y="542"/>
                    <a:pt x="184" y="542"/>
                  </a:cubicBezTo>
                  <a:cubicBezTo>
                    <a:pt x="256" y="542"/>
                    <a:pt x="329" y="494"/>
                    <a:pt x="344" y="429"/>
                  </a:cubicBezTo>
                  <a:cubicBezTo>
                    <a:pt x="373" y="270"/>
                    <a:pt x="338" y="110"/>
                    <a:pt x="196" y="15"/>
                  </a:cubicBezTo>
                  <a:cubicBezTo>
                    <a:pt x="182" y="5"/>
                    <a:pt x="167" y="1"/>
                    <a:pt x="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5" name="Google Shape;315;p13"/>
            <p:cNvSpPr/>
            <p:nvPr/>
          </p:nvSpPr>
          <p:spPr>
            <a:xfrm>
              <a:off x="3455800" y="4385400"/>
              <a:ext cx="20700" cy="18275"/>
            </a:xfrm>
            <a:custGeom>
              <a:avLst/>
              <a:gdLst/>
              <a:ahLst/>
              <a:cxnLst/>
              <a:rect l="l" t="t" r="r" b="b"/>
              <a:pathLst>
                <a:path w="828" h="731" extrusionOk="0">
                  <a:moveTo>
                    <a:pt x="206" y="0"/>
                  </a:moveTo>
                  <a:cubicBezTo>
                    <a:pt x="191" y="0"/>
                    <a:pt x="175" y="2"/>
                    <a:pt x="160" y="7"/>
                  </a:cubicBezTo>
                  <a:cubicBezTo>
                    <a:pt x="53" y="36"/>
                    <a:pt x="0" y="160"/>
                    <a:pt x="53" y="255"/>
                  </a:cubicBezTo>
                  <a:cubicBezTo>
                    <a:pt x="83" y="302"/>
                    <a:pt x="119" y="326"/>
                    <a:pt x="172" y="344"/>
                  </a:cubicBezTo>
                  <a:cubicBezTo>
                    <a:pt x="157" y="338"/>
                    <a:pt x="152" y="336"/>
                    <a:pt x="152" y="336"/>
                  </a:cubicBezTo>
                  <a:lnTo>
                    <a:pt x="152" y="336"/>
                  </a:lnTo>
                  <a:cubicBezTo>
                    <a:pt x="153" y="336"/>
                    <a:pt x="180" y="346"/>
                    <a:pt x="184" y="350"/>
                  </a:cubicBezTo>
                  <a:lnTo>
                    <a:pt x="231" y="373"/>
                  </a:lnTo>
                  <a:cubicBezTo>
                    <a:pt x="296" y="409"/>
                    <a:pt x="361" y="444"/>
                    <a:pt x="420" y="492"/>
                  </a:cubicBezTo>
                  <a:cubicBezTo>
                    <a:pt x="467" y="521"/>
                    <a:pt x="527" y="574"/>
                    <a:pt x="550" y="598"/>
                  </a:cubicBezTo>
                  <a:cubicBezTo>
                    <a:pt x="550" y="598"/>
                    <a:pt x="564" y="643"/>
                    <a:pt x="567" y="643"/>
                  </a:cubicBezTo>
                  <a:cubicBezTo>
                    <a:pt x="568" y="643"/>
                    <a:pt x="568" y="642"/>
                    <a:pt x="568" y="640"/>
                  </a:cubicBezTo>
                  <a:cubicBezTo>
                    <a:pt x="586" y="675"/>
                    <a:pt x="615" y="716"/>
                    <a:pt x="651" y="728"/>
                  </a:cubicBezTo>
                  <a:cubicBezTo>
                    <a:pt x="659" y="730"/>
                    <a:pt x="667" y="730"/>
                    <a:pt x="675" y="730"/>
                  </a:cubicBezTo>
                  <a:cubicBezTo>
                    <a:pt x="763" y="730"/>
                    <a:pt x="828" y="644"/>
                    <a:pt x="822" y="557"/>
                  </a:cubicBezTo>
                  <a:cubicBezTo>
                    <a:pt x="805" y="450"/>
                    <a:pt x="757" y="373"/>
                    <a:pt x="680" y="296"/>
                  </a:cubicBezTo>
                  <a:cubicBezTo>
                    <a:pt x="609" y="226"/>
                    <a:pt x="521" y="155"/>
                    <a:pt x="438" y="107"/>
                  </a:cubicBezTo>
                  <a:cubicBezTo>
                    <a:pt x="368" y="62"/>
                    <a:pt x="289" y="0"/>
                    <a:pt x="20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6" name="Google Shape;316;p13"/>
            <p:cNvSpPr/>
            <p:nvPr/>
          </p:nvSpPr>
          <p:spPr>
            <a:xfrm>
              <a:off x="3474725" y="4384975"/>
              <a:ext cx="25000" cy="17550"/>
            </a:xfrm>
            <a:custGeom>
              <a:avLst/>
              <a:gdLst/>
              <a:ahLst/>
              <a:cxnLst/>
              <a:rect l="l" t="t" r="r" b="b"/>
              <a:pathLst>
                <a:path w="1000" h="702" extrusionOk="0">
                  <a:moveTo>
                    <a:pt x="148" y="0"/>
                  </a:moveTo>
                  <a:cubicBezTo>
                    <a:pt x="36" y="12"/>
                    <a:pt x="0" y="136"/>
                    <a:pt x="65" y="213"/>
                  </a:cubicBezTo>
                  <a:cubicBezTo>
                    <a:pt x="236" y="421"/>
                    <a:pt x="406" y="702"/>
                    <a:pt x="674" y="702"/>
                  </a:cubicBezTo>
                  <a:cubicBezTo>
                    <a:pt x="741" y="702"/>
                    <a:pt x="813" y="685"/>
                    <a:pt x="893" y="645"/>
                  </a:cubicBezTo>
                  <a:cubicBezTo>
                    <a:pt x="947" y="615"/>
                    <a:pt x="1000" y="544"/>
                    <a:pt x="988" y="473"/>
                  </a:cubicBezTo>
                  <a:cubicBezTo>
                    <a:pt x="982" y="426"/>
                    <a:pt x="976" y="373"/>
                    <a:pt x="929" y="337"/>
                  </a:cubicBezTo>
                  <a:cubicBezTo>
                    <a:pt x="893" y="301"/>
                    <a:pt x="840" y="276"/>
                    <a:pt x="788" y="276"/>
                  </a:cubicBezTo>
                  <a:cubicBezTo>
                    <a:pt x="772" y="276"/>
                    <a:pt x="755" y="278"/>
                    <a:pt x="740" y="284"/>
                  </a:cubicBezTo>
                  <a:cubicBezTo>
                    <a:pt x="714" y="292"/>
                    <a:pt x="693" y="296"/>
                    <a:pt x="674" y="296"/>
                  </a:cubicBezTo>
                  <a:cubicBezTo>
                    <a:pt x="609" y="296"/>
                    <a:pt x="573" y="251"/>
                    <a:pt x="509" y="177"/>
                  </a:cubicBezTo>
                  <a:cubicBezTo>
                    <a:pt x="414" y="83"/>
                    <a:pt x="290" y="0"/>
                    <a:pt x="1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7" name="Google Shape;317;p13"/>
            <p:cNvSpPr/>
            <p:nvPr/>
          </p:nvSpPr>
          <p:spPr>
            <a:xfrm>
              <a:off x="3457525" y="4371025"/>
              <a:ext cx="46200" cy="25725"/>
            </a:xfrm>
            <a:custGeom>
              <a:avLst/>
              <a:gdLst/>
              <a:ahLst/>
              <a:cxnLst/>
              <a:rect l="l" t="t" r="r" b="b"/>
              <a:pathLst>
                <a:path w="1848" h="1029" extrusionOk="0">
                  <a:moveTo>
                    <a:pt x="236" y="0"/>
                  </a:moveTo>
                  <a:cubicBezTo>
                    <a:pt x="108" y="0"/>
                    <a:pt x="0" y="154"/>
                    <a:pt x="79" y="280"/>
                  </a:cubicBezTo>
                  <a:cubicBezTo>
                    <a:pt x="191" y="452"/>
                    <a:pt x="363" y="497"/>
                    <a:pt x="544" y="497"/>
                  </a:cubicBezTo>
                  <a:cubicBezTo>
                    <a:pt x="631" y="497"/>
                    <a:pt x="720" y="487"/>
                    <a:pt x="807" y="475"/>
                  </a:cubicBezTo>
                  <a:cubicBezTo>
                    <a:pt x="832" y="471"/>
                    <a:pt x="857" y="469"/>
                    <a:pt x="883" y="469"/>
                  </a:cubicBezTo>
                  <a:cubicBezTo>
                    <a:pt x="1163" y="469"/>
                    <a:pt x="1483" y="695"/>
                    <a:pt x="1575" y="966"/>
                  </a:cubicBezTo>
                  <a:cubicBezTo>
                    <a:pt x="1590" y="1008"/>
                    <a:pt x="1626" y="1028"/>
                    <a:pt x="1661" y="1028"/>
                  </a:cubicBezTo>
                  <a:cubicBezTo>
                    <a:pt x="1697" y="1028"/>
                    <a:pt x="1732" y="1008"/>
                    <a:pt x="1747" y="966"/>
                  </a:cubicBezTo>
                  <a:cubicBezTo>
                    <a:pt x="1847" y="670"/>
                    <a:pt x="1599" y="375"/>
                    <a:pt x="1368" y="215"/>
                  </a:cubicBezTo>
                  <a:cubicBezTo>
                    <a:pt x="1226" y="120"/>
                    <a:pt x="1079" y="79"/>
                    <a:pt x="907" y="73"/>
                  </a:cubicBezTo>
                  <a:cubicBezTo>
                    <a:pt x="688" y="67"/>
                    <a:pt x="511" y="73"/>
                    <a:pt x="286" y="8"/>
                  </a:cubicBezTo>
                  <a:cubicBezTo>
                    <a:pt x="269" y="3"/>
                    <a:pt x="253" y="0"/>
                    <a:pt x="2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8" name="Google Shape;318;p13"/>
            <p:cNvSpPr/>
            <p:nvPr/>
          </p:nvSpPr>
          <p:spPr>
            <a:xfrm>
              <a:off x="3468800" y="4361475"/>
              <a:ext cx="13625" cy="17275"/>
            </a:xfrm>
            <a:custGeom>
              <a:avLst/>
              <a:gdLst/>
              <a:ahLst/>
              <a:cxnLst/>
              <a:rect l="l" t="t" r="r" b="b"/>
              <a:pathLst>
                <a:path w="545" h="691" extrusionOk="0">
                  <a:moveTo>
                    <a:pt x="181" y="0"/>
                  </a:moveTo>
                  <a:cubicBezTo>
                    <a:pt x="139" y="0"/>
                    <a:pt x="97" y="15"/>
                    <a:pt x="66" y="47"/>
                  </a:cubicBezTo>
                  <a:cubicBezTo>
                    <a:pt x="7" y="106"/>
                    <a:pt x="1" y="224"/>
                    <a:pt x="66" y="284"/>
                  </a:cubicBezTo>
                  <a:cubicBezTo>
                    <a:pt x="172" y="378"/>
                    <a:pt x="196" y="514"/>
                    <a:pt x="267" y="633"/>
                  </a:cubicBezTo>
                  <a:cubicBezTo>
                    <a:pt x="285" y="672"/>
                    <a:pt x="323" y="691"/>
                    <a:pt x="361" y="691"/>
                  </a:cubicBezTo>
                  <a:cubicBezTo>
                    <a:pt x="397" y="691"/>
                    <a:pt x="433" y="673"/>
                    <a:pt x="450" y="638"/>
                  </a:cubicBezTo>
                  <a:cubicBezTo>
                    <a:pt x="545" y="449"/>
                    <a:pt x="456" y="189"/>
                    <a:pt x="302" y="47"/>
                  </a:cubicBezTo>
                  <a:cubicBezTo>
                    <a:pt x="269" y="17"/>
                    <a:pt x="225" y="0"/>
                    <a:pt x="18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9" name="Google Shape;319;p13"/>
            <p:cNvSpPr/>
            <p:nvPr/>
          </p:nvSpPr>
          <p:spPr>
            <a:xfrm>
              <a:off x="3517050" y="4377200"/>
              <a:ext cx="26600" cy="24175"/>
            </a:xfrm>
            <a:custGeom>
              <a:avLst/>
              <a:gdLst/>
              <a:ahLst/>
              <a:cxnLst/>
              <a:rect l="l" t="t" r="r" b="b"/>
              <a:pathLst>
                <a:path w="1064" h="967" extrusionOk="0">
                  <a:moveTo>
                    <a:pt x="668" y="1"/>
                  </a:moveTo>
                  <a:cubicBezTo>
                    <a:pt x="612" y="1"/>
                    <a:pt x="579" y="27"/>
                    <a:pt x="555" y="86"/>
                  </a:cubicBezTo>
                  <a:cubicBezTo>
                    <a:pt x="519" y="181"/>
                    <a:pt x="596" y="305"/>
                    <a:pt x="631" y="394"/>
                  </a:cubicBezTo>
                  <a:cubicBezTo>
                    <a:pt x="655" y="447"/>
                    <a:pt x="714" y="565"/>
                    <a:pt x="655" y="589"/>
                  </a:cubicBezTo>
                  <a:cubicBezTo>
                    <a:pt x="566" y="619"/>
                    <a:pt x="478" y="619"/>
                    <a:pt x="383" y="624"/>
                  </a:cubicBezTo>
                  <a:cubicBezTo>
                    <a:pt x="332" y="628"/>
                    <a:pt x="279" y="631"/>
                    <a:pt x="227" y="631"/>
                  </a:cubicBezTo>
                  <a:cubicBezTo>
                    <a:pt x="189" y="631"/>
                    <a:pt x="152" y="629"/>
                    <a:pt x="117" y="624"/>
                  </a:cubicBezTo>
                  <a:cubicBezTo>
                    <a:pt x="112" y="624"/>
                    <a:pt x="108" y="624"/>
                    <a:pt x="104" y="624"/>
                  </a:cubicBezTo>
                  <a:cubicBezTo>
                    <a:pt x="20" y="624"/>
                    <a:pt x="1" y="733"/>
                    <a:pt x="46" y="778"/>
                  </a:cubicBezTo>
                  <a:cubicBezTo>
                    <a:pt x="158" y="907"/>
                    <a:pt x="337" y="967"/>
                    <a:pt x="516" y="967"/>
                  </a:cubicBezTo>
                  <a:cubicBezTo>
                    <a:pt x="640" y="967"/>
                    <a:pt x="763" y="938"/>
                    <a:pt x="862" y="885"/>
                  </a:cubicBezTo>
                  <a:cubicBezTo>
                    <a:pt x="1034" y="784"/>
                    <a:pt x="1063" y="571"/>
                    <a:pt x="1016" y="406"/>
                  </a:cubicBezTo>
                  <a:cubicBezTo>
                    <a:pt x="986" y="276"/>
                    <a:pt x="833" y="27"/>
                    <a:pt x="702" y="4"/>
                  </a:cubicBezTo>
                  <a:cubicBezTo>
                    <a:pt x="690" y="2"/>
                    <a:pt x="678" y="1"/>
                    <a:pt x="6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0" name="Google Shape;320;p13"/>
            <p:cNvSpPr/>
            <p:nvPr/>
          </p:nvSpPr>
          <p:spPr>
            <a:xfrm>
              <a:off x="3512425" y="4337050"/>
              <a:ext cx="13925" cy="18075"/>
            </a:xfrm>
            <a:custGeom>
              <a:avLst/>
              <a:gdLst/>
              <a:ahLst/>
              <a:cxnLst/>
              <a:rect l="l" t="t" r="r" b="b"/>
              <a:pathLst>
                <a:path w="557" h="723" extrusionOk="0">
                  <a:moveTo>
                    <a:pt x="379" y="1"/>
                  </a:moveTo>
                  <a:cubicBezTo>
                    <a:pt x="333" y="1"/>
                    <a:pt x="284" y="18"/>
                    <a:pt x="249" y="48"/>
                  </a:cubicBezTo>
                  <a:cubicBezTo>
                    <a:pt x="196" y="95"/>
                    <a:pt x="184" y="155"/>
                    <a:pt x="160" y="220"/>
                  </a:cubicBezTo>
                  <a:cubicBezTo>
                    <a:pt x="136" y="273"/>
                    <a:pt x="119" y="332"/>
                    <a:pt x="95" y="385"/>
                  </a:cubicBezTo>
                  <a:cubicBezTo>
                    <a:pt x="59" y="480"/>
                    <a:pt x="0" y="592"/>
                    <a:pt x="42" y="693"/>
                  </a:cubicBezTo>
                  <a:cubicBezTo>
                    <a:pt x="59" y="716"/>
                    <a:pt x="113" y="722"/>
                    <a:pt x="148" y="722"/>
                  </a:cubicBezTo>
                  <a:cubicBezTo>
                    <a:pt x="249" y="711"/>
                    <a:pt x="349" y="563"/>
                    <a:pt x="408" y="486"/>
                  </a:cubicBezTo>
                  <a:cubicBezTo>
                    <a:pt x="444" y="433"/>
                    <a:pt x="473" y="385"/>
                    <a:pt x="503" y="326"/>
                  </a:cubicBezTo>
                  <a:cubicBezTo>
                    <a:pt x="539" y="237"/>
                    <a:pt x="556" y="166"/>
                    <a:pt x="509" y="78"/>
                  </a:cubicBezTo>
                  <a:cubicBezTo>
                    <a:pt x="484" y="24"/>
                    <a:pt x="433" y="1"/>
                    <a:pt x="37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1" name="Google Shape;321;p13"/>
            <p:cNvSpPr/>
            <p:nvPr/>
          </p:nvSpPr>
          <p:spPr>
            <a:xfrm>
              <a:off x="3525725" y="4360150"/>
              <a:ext cx="14375" cy="14800"/>
            </a:xfrm>
            <a:custGeom>
              <a:avLst/>
              <a:gdLst/>
              <a:ahLst/>
              <a:cxnLst/>
              <a:rect l="l" t="t" r="r" b="b"/>
              <a:pathLst>
                <a:path w="575" h="592" extrusionOk="0">
                  <a:moveTo>
                    <a:pt x="377" y="0"/>
                  </a:moveTo>
                  <a:cubicBezTo>
                    <a:pt x="312" y="0"/>
                    <a:pt x="249" y="37"/>
                    <a:pt x="231" y="118"/>
                  </a:cubicBezTo>
                  <a:cubicBezTo>
                    <a:pt x="219" y="153"/>
                    <a:pt x="219" y="189"/>
                    <a:pt x="219" y="230"/>
                  </a:cubicBezTo>
                  <a:cubicBezTo>
                    <a:pt x="219" y="223"/>
                    <a:pt x="219" y="220"/>
                    <a:pt x="219" y="220"/>
                  </a:cubicBezTo>
                  <a:cubicBezTo>
                    <a:pt x="217" y="220"/>
                    <a:pt x="214" y="248"/>
                    <a:pt x="214" y="248"/>
                  </a:cubicBezTo>
                  <a:cubicBezTo>
                    <a:pt x="208" y="266"/>
                    <a:pt x="208" y="277"/>
                    <a:pt x="202" y="295"/>
                  </a:cubicBezTo>
                  <a:cubicBezTo>
                    <a:pt x="203" y="289"/>
                    <a:pt x="203" y="287"/>
                    <a:pt x="202" y="287"/>
                  </a:cubicBezTo>
                  <a:cubicBezTo>
                    <a:pt x="198" y="287"/>
                    <a:pt x="184" y="310"/>
                    <a:pt x="184" y="319"/>
                  </a:cubicBezTo>
                  <a:cubicBezTo>
                    <a:pt x="184" y="319"/>
                    <a:pt x="165" y="342"/>
                    <a:pt x="167" y="342"/>
                  </a:cubicBezTo>
                  <a:cubicBezTo>
                    <a:pt x="167" y="342"/>
                    <a:pt x="167" y="341"/>
                    <a:pt x="168" y="341"/>
                  </a:cubicBezTo>
                  <a:lnTo>
                    <a:pt x="168" y="341"/>
                  </a:lnTo>
                  <a:cubicBezTo>
                    <a:pt x="151" y="356"/>
                    <a:pt x="129" y="368"/>
                    <a:pt x="113" y="384"/>
                  </a:cubicBezTo>
                  <a:cubicBezTo>
                    <a:pt x="1" y="425"/>
                    <a:pt x="12" y="579"/>
                    <a:pt x="143" y="591"/>
                  </a:cubicBezTo>
                  <a:cubicBezTo>
                    <a:pt x="150" y="591"/>
                    <a:pt x="158" y="592"/>
                    <a:pt x="165" y="592"/>
                  </a:cubicBezTo>
                  <a:cubicBezTo>
                    <a:pt x="265" y="592"/>
                    <a:pt x="367" y="555"/>
                    <a:pt x="438" y="479"/>
                  </a:cubicBezTo>
                  <a:cubicBezTo>
                    <a:pt x="515" y="390"/>
                    <a:pt x="574" y="242"/>
                    <a:pt x="539" y="118"/>
                  </a:cubicBezTo>
                  <a:cubicBezTo>
                    <a:pt x="518" y="42"/>
                    <a:pt x="446" y="0"/>
                    <a:pt x="37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2" name="Google Shape;322;p13"/>
            <p:cNvSpPr/>
            <p:nvPr/>
          </p:nvSpPr>
          <p:spPr>
            <a:xfrm>
              <a:off x="3524700" y="4342325"/>
              <a:ext cx="28550" cy="49500"/>
            </a:xfrm>
            <a:custGeom>
              <a:avLst/>
              <a:gdLst/>
              <a:ahLst/>
              <a:cxnLst/>
              <a:rect l="l" t="t" r="r" b="b"/>
              <a:pathLst>
                <a:path w="1142" h="1980" extrusionOk="0">
                  <a:moveTo>
                    <a:pt x="243" y="0"/>
                  </a:moveTo>
                  <a:cubicBezTo>
                    <a:pt x="118" y="0"/>
                    <a:pt x="1" y="122"/>
                    <a:pt x="83" y="257"/>
                  </a:cubicBezTo>
                  <a:cubicBezTo>
                    <a:pt x="266" y="571"/>
                    <a:pt x="645" y="606"/>
                    <a:pt x="757" y="985"/>
                  </a:cubicBezTo>
                  <a:cubicBezTo>
                    <a:pt x="840" y="1251"/>
                    <a:pt x="769" y="1635"/>
                    <a:pt x="580" y="1836"/>
                  </a:cubicBezTo>
                  <a:cubicBezTo>
                    <a:pt x="527" y="1895"/>
                    <a:pt x="562" y="1966"/>
                    <a:pt x="633" y="1978"/>
                  </a:cubicBezTo>
                  <a:cubicBezTo>
                    <a:pt x="645" y="1979"/>
                    <a:pt x="658" y="1979"/>
                    <a:pt x="669" y="1979"/>
                  </a:cubicBezTo>
                  <a:cubicBezTo>
                    <a:pt x="1029" y="1979"/>
                    <a:pt x="1119" y="1554"/>
                    <a:pt x="1136" y="1251"/>
                  </a:cubicBezTo>
                  <a:cubicBezTo>
                    <a:pt x="1142" y="1044"/>
                    <a:pt x="1088" y="843"/>
                    <a:pt x="1017" y="659"/>
                  </a:cubicBezTo>
                  <a:cubicBezTo>
                    <a:pt x="893" y="358"/>
                    <a:pt x="568" y="334"/>
                    <a:pt x="396" y="80"/>
                  </a:cubicBezTo>
                  <a:cubicBezTo>
                    <a:pt x="355" y="24"/>
                    <a:pt x="298" y="0"/>
                    <a:pt x="24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3" name="Google Shape;323;p13"/>
            <p:cNvSpPr/>
            <p:nvPr/>
          </p:nvSpPr>
          <p:spPr>
            <a:xfrm>
              <a:off x="3508900" y="4323225"/>
              <a:ext cx="41850" cy="35000"/>
            </a:xfrm>
            <a:custGeom>
              <a:avLst/>
              <a:gdLst/>
              <a:ahLst/>
              <a:cxnLst/>
              <a:rect l="l" t="t" r="r" b="b"/>
              <a:pathLst>
                <a:path w="1674" h="1400" extrusionOk="0">
                  <a:moveTo>
                    <a:pt x="296" y="0"/>
                  </a:moveTo>
                  <a:cubicBezTo>
                    <a:pt x="119" y="0"/>
                    <a:pt x="1" y="256"/>
                    <a:pt x="195" y="353"/>
                  </a:cubicBezTo>
                  <a:cubicBezTo>
                    <a:pt x="301" y="400"/>
                    <a:pt x="413" y="441"/>
                    <a:pt x="532" y="453"/>
                  </a:cubicBezTo>
                  <a:cubicBezTo>
                    <a:pt x="680" y="477"/>
                    <a:pt x="845" y="453"/>
                    <a:pt x="963" y="560"/>
                  </a:cubicBezTo>
                  <a:cubicBezTo>
                    <a:pt x="1200" y="749"/>
                    <a:pt x="1348" y="1045"/>
                    <a:pt x="1377" y="1340"/>
                  </a:cubicBezTo>
                  <a:cubicBezTo>
                    <a:pt x="1377" y="1377"/>
                    <a:pt x="1404" y="1400"/>
                    <a:pt x="1432" y="1400"/>
                  </a:cubicBezTo>
                  <a:cubicBezTo>
                    <a:pt x="1449" y="1400"/>
                    <a:pt x="1467" y="1391"/>
                    <a:pt x="1478" y="1370"/>
                  </a:cubicBezTo>
                  <a:cubicBezTo>
                    <a:pt x="1673" y="1068"/>
                    <a:pt x="1513" y="749"/>
                    <a:pt x="1306" y="495"/>
                  </a:cubicBezTo>
                  <a:cubicBezTo>
                    <a:pt x="1206" y="359"/>
                    <a:pt x="1070" y="264"/>
                    <a:pt x="934" y="187"/>
                  </a:cubicBezTo>
                  <a:cubicBezTo>
                    <a:pt x="756" y="98"/>
                    <a:pt x="555" y="98"/>
                    <a:pt x="384" y="22"/>
                  </a:cubicBezTo>
                  <a:cubicBezTo>
                    <a:pt x="354" y="7"/>
                    <a:pt x="324" y="0"/>
                    <a:pt x="29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4" name="Google Shape;324;p13"/>
            <p:cNvSpPr/>
            <p:nvPr/>
          </p:nvSpPr>
          <p:spPr>
            <a:xfrm>
              <a:off x="3522275" y="4313925"/>
              <a:ext cx="10875" cy="17600"/>
            </a:xfrm>
            <a:custGeom>
              <a:avLst/>
              <a:gdLst/>
              <a:ahLst/>
              <a:cxnLst/>
              <a:rect l="l" t="t" r="r" b="b"/>
              <a:pathLst>
                <a:path w="435" h="704" extrusionOk="0">
                  <a:moveTo>
                    <a:pt x="211" y="1"/>
                  </a:moveTo>
                  <a:cubicBezTo>
                    <a:pt x="101" y="1"/>
                    <a:pt x="1" y="114"/>
                    <a:pt x="62" y="252"/>
                  </a:cubicBezTo>
                  <a:cubicBezTo>
                    <a:pt x="91" y="323"/>
                    <a:pt x="121" y="400"/>
                    <a:pt x="145" y="482"/>
                  </a:cubicBezTo>
                  <a:cubicBezTo>
                    <a:pt x="162" y="547"/>
                    <a:pt x="162" y="636"/>
                    <a:pt x="210" y="689"/>
                  </a:cubicBezTo>
                  <a:cubicBezTo>
                    <a:pt x="210" y="698"/>
                    <a:pt x="225" y="703"/>
                    <a:pt x="243" y="703"/>
                  </a:cubicBezTo>
                  <a:cubicBezTo>
                    <a:pt x="250" y="703"/>
                    <a:pt x="256" y="703"/>
                    <a:pt x="263" y="701"/>
                  </a:cubicBezTo>
                  <a:cubicBezTo>
                    <a:pt x="352" y="666"/>
                    <a:pt x="399" y="541"/>
                    <a:pt x="411" y="453"/>
                  </a:cubicBezTo>
                  <a:cubicBezTo>
                    <a:pt x="434" y="334"/>
                    <a:pt x="428" y="187"/>
                    <a:pt x="352" y="80"/>
                  </a:cubicBezTo>
                  <a:cubicBezTo>
                    <a:pt x="313" y="24"/>
                    <a:pt x="261" y="1"/>
                    <a:pt x="21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5" name="Google Shape;325;p13"/>
            <p:cNvSpPr/>
            <p:nvPr/>
          </p:nvSpPr>
          <p:spPr>
            <a:xfrm>
              <a:off x="3518175" y="4300575"/>
              <a:ext cx="28875" cy="39775"/>
            </a:xfrm>
            <a:custGeom>
              <a:avLst/>
              <a:gdLst/>
              <a:ahLst/>
              <a:cxnLst/>
              <a:rect l="l" t="t" r="r" b="b"/>
              <a:pathLst>
                <a:path w="1155" h="1591" extrusionOk="0">
                  <a:moveTo>
                    <a:pt x="490" y="1"/>
                  </a:moveTo>
                  <a:cubicBezTo>
                    <a:pt x="397" y="1"/>
                    <a:pt x="300" y="21"/>
                    <a:pt x="202" y="58"/>
                  </a:cubicBezTo>
                  <a:cubicBezTo>
                    <a:pt x="1" y="138"/>
                    <a:pt x="51" y="450"/>
                    <a:pt x="238" y="450"/>
                  </a:cubicBezTo>
                  <a:cubicBezTo>
                    <a:pt x="260" y="450"/>
                    <a:pt x="283" y="446"/>
                    <a:pt x="309" y="437"/>
                  </a:cubicBezTo>
                  <a:cubicBezTo>
                    <a:pt x="379" y="407"/>
                    <a:pt x="456" y="383"/>
                    <a:pt x="527" y="360"/>
                  </a:cubicBezTo>
                  <a:cubicBezTo>
                    <a:pt x="539" y="357"/>
                    <a:pt x="549" y="355"/>
                    <a:pt x="559" y="355"/>
                  </a:cubicBezTo>
                  <a:cubicBezTo>
                    <a:pt x="676" y="355"/>
                    <a:pt x="712" y="562"/>
                    <a:pt x="728" y="644"/>
                  </a:cubicBezTo>
                  <a:cubicBezTo>
                    <a:pt x="805" y="934"/>
                    <a:pt x="711" y="1229"/>
                    <a:pt x="811" y="1519"/>
                  </a:cubicBezTo>
                  <a:cubicBezTo>
                    <a:pt x="830" y="1565"/>
                    <a:pt x="873" y="1591"/>
                    <a:pt x="912" y="1591"/>
                  </a:cubicBezTo>
                  <a:cubicBezTo>
                    <a:pt x="948" y="1591"/>
                    <a:pt x="980" y="1570"/>
                    <a:pt x="989" y="1525"/>
                  </a:cubicBezTo>
                  <a:cubicBezTo>
                    <a:pt x="1066" y="1146"/>
                    <a:pt x="1154" y="638"/>
                    <a:pt x="959" y="283"/>
                  </a:cubicBezTo>
                  <a:cubicBezTo>
                    <a:pt x="848" y="85"/>
                    <a:pt x="679" y="1"/>
                    <a:pt x="4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13"/>
            <p:cNvSpPr/>
            <p:nvPr/>
          </p:nvSpPr>
          <p:spPr>
            <a:xfrm>
              <a:off x="3488475" y="4276150"/>
              <a:ext cx="46050" cy="29000"/>
            </a:xfrm>
            <a:custGeom>
              <a:avLst/>
              <a:gdLst/>
              <a:ahLst/>
              <a:cxnLst/>
              <a:rect l="l" t="t" r="r" b="b"/>
              <a:pathLst>
                <a:path w="1842" h="1160" extrusionOk="0">
                  <a:moveTo>
                    <a:pt x="284" y="0"/>
                  </a:moveTo>
                  <a:cubicBezTo>
                    <a:pt x="0" y="0"/>
                    <a:pt x="0" y="432"/>
                    <a:pt x="284" y="438"/>
                  </a:cubicBezTo>
                  <a:cubicBezTo>
                    <a:pt x="870" y="456"/>
                    <a:pt x="1195" y="917"/>
                    <a:pt x="1686" y="1148"/>
                  </a:cubicBezTo>
                  <a:cubicBezTo>
                    <a:pt x="1702" y="1156"/>
                    <a:pt x="1717" y="1159"/>
                    <a:pt x="1732" y="1159"/>
                  </a:cubicBezTo>
                  <a:cubicBezTo>
                    <a:pt x="1801" y="1159"/>
                    <a:pt x="1841" y="1074"/>
                    <a:pt x="1792" y="1006"/>
                  </a:cubicBezTo>
                  <a:cubicBezTo>
                    <a:pt x="1443" y="556"/>
                    <a:pt x="899" y="0"/>
                    <a:pt x="2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13"/>
            <p:cNvSpPr/>
            <p:nvPr/>
          </p:nvSpPr>
          <p:spPr>
            <a:xfrm>
              <a:off x="3505775" y="4265775"/>
              <a:ext cx="10650" cy="22000"/>
            </a:xfrm>
            <a:custGeom>
              <a:avLst/>
              <a:gdLst/>
              <a:ahLst/>
              <a:cxnLst/>
              <a:rect l="l" t="t" r="r" b="b"/>
              <a:pathLst>
                <a:path w="426" h="880" extrusionOk="0">
                  <a:moveTo>
                    <a:pt x="191" y="1"/>
                  </a:moveTo>
                  <a:cubicBezTo>
                    <a:pt x="115" y="1"/>
                    <a:pt x="43" y="42"/>
                    <a:pt x="24" y="137"/>
                  </a:cubicBezTo>
                  <a:cubicBezTo>
                    <a:pt x="0" y="256"/>
                    <a:pt x="0" y="374"/>
                    <a:pt x="12" y="492"/>
                  </a:cubicBezTo>
                  <a:cubicBezTo>
                    <a:pt x="30" y="610"/>
                    <a:pt x="95" y="723"/>
                    <a:pt x="142" y="829"/>
                  </a:cubicBezTo>
                  <a:cubicBezTo>
                    <a:pt x="156" y="865"/>
                    <a:pt x="181" y="879"/>
                    <a:pt x="206" y="879"/>
                  </a:cubicBezTo>
                  <a:cubicBezTo>
                    <a:pt x="258" y="879"/>
                    <a:pt x="314" y="823"/>
                    <a:pt x="302" y="764"/>
                  </a:cubicBezTo>
                  <a:cubicBezTo>
                    <a:pt x="278" y="587"/>
                    <a:pt x="343" y="409"/>
                    <a:pt x="391" y="238"/>
                  </a:cubicBezTo>
                  <a:cubicBezTo>
                    <a:pt x="426" y="93"/>
                    <a:pt x="305" y="1"/>
                    <a:pt x="19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13"/>
            <p:cNvSpPr/>
            <p:nvPr/>
          </p:nvSpPr>
          <p:spPr>
            <a:xfrm>
              <a:off x="3501325" y="4290050"/>
              <a:ext cx="15125" cy="10250"/>
            </a:xfrm>
            <a:custGeom>
              <a:avLst/>
              <a:gdLst/>
              <a:ahLst/>
              <a:cxnLst/>
              <a:rect l="l" t="t" r="r" b="b"/>
              <a:pathLst>
                <a:path w="605" h="410" extrusionOk="0">
                  <a:moveTo>
                    <a:pt x="358" y="0"/>
                  </a:moveTo>
                  <a:cubicBezTo>
                    <a:pt x="272" y="0"/>
                    <a:pt x="183" y="26"/>
                    <a:pt x="119" y="59"/>
                  </a:cubicBezTo>
                  <a:cubicBezTo>
                    <a:pt x="30" y="113"/>
                    <a:pt x="1" y="237"/>
                    <a:pt x="54" y="320"/>
                  </a:cubicBezTo>
                  <a:cubicBezTo>
                    <a:pt x="91" y="379"/>
                    <a:pt x="152" y="409"/>
                    <a:pt x="215" y="409"/>
                  </a:cubicBezTo>
                  <a:cubicBezTo>
                    <a:pt x="264" y="409"/>
                    <a:pt x="314" y="391"/>
                    <a:pt x="356" y="355"/>
                  </a:cubicBezTo>
                  <a:cubicBezTo>
                    <a:pt x="385" y="325"/>
                    <a:pt x="427" y="290"/>
                    <a:pt x="450" y="272"/>
                  </a:cubicBezTo>
                  <a:cubicBezTo>
                    <a:pt x="486" y="249"/>
                    <a:pt x="533" y="225"/>
                    <a:pt x="563" y="207"/>
                  </a:cubicBezTo>
                  <a:cubicBezTo>
                    <a:pt x="604" y="184"/>
                    <a:pt x="604" y="118"/>
                    <a:pt x="569" y="83"/>
                  </a:cubicBezTo>
                  <a:cubicBezTo>
                    <a:pt x="517" y="23"/>
                    <a:pt x="439" y="0"/>
                    <a:pt x="3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13"/>
            <p:cNvSpPr/>
            <p:nvPr/>
          </p:nvSpPr>
          <p:spPr>
            <a:xfrm>
              <a:off x="3522625" y="4281875"/>
              <a:ext cx="9875" cy="21200"/>
            </a:xfrm>
            <a:custGeom>
              <a:avLst/>
              <a:gdLst/>
              <a:ahLst/>
              <a:cxnLst/>
              <a:rect l="l" t="t" r="r" b="b"/>
              <a:pathLst>
                <a:path w="395" h="848" extrusionOk="0">
                  <a:moveTo>
                    <a:pt x="190" y="0"/>
                  </a:moveTo>
                  <a:cubicBezTo>
                    <a:pt x="160" y="0"/>
                    <a:pt x="131" y="11"/>
                    <a:pt x="107" y="31"/>
                  </a:cubicBezTo>
                  <a:cubicBezTo>
                    <a:pt x="0" y="138"/>
                    <a:pt x="48" y="321"/>
                    <a:pt x="65" y="451"/>
                  </a:cubicBezTo>
                  <a:cubicBezTo>
                    <a:pt x="89" y="599"/>
                    <a:pt x="136" y="735"/>
                    <a:pt x="255" y="830"/>
                  </a:cubicBezTo>
                  <a:cubicBezTo>
                    <a:pt x="270" y="841"/>
                    <a:pt x="291" y="847"/>
                    <a:pt x="311" y="847"/>
                  </a:cubicBezTo>
                  <a:cubicBezTo>
                    <a:pt x="353" y="847"/>
                    <a:pt x="395" y="822"/>
                    <a:pt x="391" y="771"/>
                  </a:cubicBezTo>
                  <a:cubicBezTo>
                    <a:pt x="373" y="652"/>
                    <a:pt x="349" y="534"/>
                    <a:pt x="343" y="410"/>
                  </a:cubicBezTo>
                  <a:cubicBezTo>
                    <a:pt x="332" y="286"/>
                    <a:pt x="373" y="120"/>
                    <a:pt x="272" y="31"/>
                  </a:cubicBezTo>
                  <a:cubicBezTo>
                    <a:pt x="249" y="11"/>
                    <a:pt x="219" y="0"/>
                    <a:pt x="19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13"/>
            <p:cNvSpPr/>
            <p:nvPr/>
          </p:nvSpPr>
          <p:spPr>
            <a:xfrm>
              <a:off x="3518950" y="4257300"/>
              <a:ext cx="22600" cy="48025"/>
            </a:xfrm>
            <a:custGeom>
              <a:avLst/>
              <a:gdLst/>
              <a:ahLst/>
              <a:cxnLst/>
              <a:rect l="l" t="t" r="r" b="b"/>
              <a:pathLst>
                <a:path w="904" h="1921" extrusionOk="0">
                  <a:moveTo>
                    <a:pt x="207" y="0"/>
                  </a:moveTo>
                  <a:cubicBezTo>
                    <a:pt x="104" y="0"/>
                    <a:pt x="1" y="67"/>
                    <a:pt x="17" y="186"/>
                  </a:cubicBezTo>
                  <a:cubicBezTo>
                    <a:pt x="53" y="500"/>
                    <a:pt x="242" y="666"/>
                    <a:pt x="455" y="873"/>
                  </a:cubicBezTo>
                  <a:cubicBezTo>
                    <a:pt x="626" y="1044"/>
                    <a:pt x="751" y="1612"/>
                    <a:pt x="514" y="1771"/>
                  </a:cubicBezTo>
                  <a:cubicBezTo>
                    <a:pt x="455" y="1801"/>
                    <a:pt x="473" y="1878"/>
                    <a:pt x="532" y="1902"/>
                  </a:cubicBezTo>
                  <a:cubicBezTo>
                    <a:pt x="566" y="1914"/>
                    <a:pt x="598" y="1920"/>
                    <a:pt x="626" y="1920"/>
                  </a:cubicBezTo>
                  <a:cubicBezTo>
                    <a:pt x="876" y="1920"/>
                    <a:pt x="904" y="1473"/>
                    <a:pt x="899" y="1298"/>
                  </a:cubicBezTo>
                  <a:cubicBezTo>
                    <a:pt x="899" y="1121"/>
                    <a:pt x="869" y="961"/>
                    <a:pt x="792" y="807"/>
                  </a:cubicBezTo>
                  <a:cubicBezTo>
                    <a:pt x="686" y="559"/>
                    <a:pt x="443" y="417"/>
                    <a:pt x="390" y="133"/>
                  </a:cubicBezTo>
                  <a:cubicBezTo>
                    <a:pt x="369" y="42"/>
                    <a:pt x="288" y="0"/>
                    <a:pt x="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13"/>
            <p:cNvSpPr/>
            <p:nvPr/>
          </p:nvSpPr>
          <p:spPr>
            <a:xfrm>
              <a:off x="3530300" y="4254825"/>
              <a:ext cx="12750" cy="24200"/>
            </a:xfrm>
            <a:custGeom>
              <a:avLst/>
              <a:gdLst/>
              <a:ahLst/>
              <a:cxnLst/>
              <a:rect l="l" t="t" r="r" b="b"/>
              <a:pathLst>
                <a:path w="510" h="968" extrusionOk="0">
                  <a:moveTo>
                    <a:pt x="338" y="0"/>
                  </a:moveTo>
                  <a:cubicBezTo>
                    <a:pt x="260" y="0"/>
                    <a:pt x="181" y="52"/>
                    <a:pt x="178" y="155"/>
                  </a:cubicBezTo>
                  <a:cubicBezTo>
                    <a:pt x="167" y="422"/>
                    <a:pt x="1" y="628"/>
                    <a:pt x="54" y="901"/>
                  </a:cubicBezTo>
                  <a:cubicBezTo>
                    <a:pt x="66" y="946"/>
                    <a:pt x="102" y="967"/>
                    <a:pt x="140" y="967"/>
                  </a:cubicBezTo>
                  <a:cubicBezTo>
                    <a:pt x="180" y="967"/>
                    <a:pt x="222" y="943"/>
                    <a:pt x="238" y="901"/>
                  </a:cubicBezTo>
                  <a:cubicBezTo>
                    <a:pt x="326" y="646"/>
                    <a:pt x="510" y="433"/>
                    <a:pt x="498" y="155"/>
                  </a:cubicBezTo>
                  <a:cubicBezTo>
                    <a:pt x="495" y="52"/>
                    <a:pt x="416" y="0"/>
                    <a:pt x="33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13"/>
            <p:cNvSpPr/>
            <p:nvPr/>
          </p:nvSpPr>
          <p:spPr>
            <a:xfrm>
              <a:off x="3534150" y="4272350"/>
              <a:ext cx="17775" cy="17175"/>
            </a:xfrm>
            <a:custGeom>
              <a:avLst/>
              <a:gdLst/>
              <a:ahLst/>
              <a:cxnLst/>
              <a:rect l="l" t="t" r="r" b="b"/>
              <a:pathLst>
                <a:path w="711" h="687" extrusionOk="0">
                  <a:moveTo>
                    <a:pt x="538" y="1"/>
                  </a:moveTo>
                  <a:cubicBezTo>
                    <a:pt x="510" y="1"/>
                    <a:pt x="483" y="8"/>
                    <a:pt x="456" y="22"/>
                  </a:cubicBezTo>
                  <a:cubicBezTo>
                    <a:pt x="326" y="69"/>
                    <a:pt x="178" y="146"/>
                    <a:pt x="107" y="265"/>
                  </a:cubicBezTo>
                  <a:cubicBezTo>
                    <a:pt x="30" y="377"/>
                    <a:pt x="1" y="537"/>
                    <a:pt x="89" y="649"/>
                  </a:cubicBezTo>
                  <a:cubicBezTo>
                    <a:pt x="102" y="672"/>
                    <a:pt x="127" y="687"/>
                    <a:pt x="152" y="687"/>
                  </a:cubicBezTo>
                  <a:cubicBezTo>
                    <a:pt x="173" y="687"/>
                    <a:pt x="194" y="676"/>
                    <a:pt x="208" y="649"/>
                  </a:cubicBezTo>
                  <a:cubicBezTo>
                    <a:pt x="225" y="608"/>
                    <a:pt x="237" y="566"/>
                    <a:pt x="261" y="531"/>
                  </a:cubicBezTo>
                  <a:cubicBezTo>
                    <a:pt x="291" y="495"/>
                    <a:pt x="320" y="466"/>
                    <a:pt x="356" y="436"/>
                  </a:cubicBezTo>
                  <a:cubicBezTo>
                    <a:pt x="427" y="377"/>
                    <a:pt x="533" y="336"/>
                    <a:pt x="616" y="300"/>
                  </a:cubicBezTo>
                  <a:cubicBezTo>
                    <a:pt x="699" y="265"/>
                    <a:pt x="710" y="146"/>
                    <a:pt x="675" y="81"/>
                  </a:cubicBezTo>
                  <a:cubicBezTo>
                    <a:pt x="640" y="27"/>
                    <a:pt x="590" y="1"/>
                    <a:pt x="53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13"/>
            <p:cNvSpPr/>
            <p:nvPr/>
          </p:nvSpPr>
          <p:spPr>
            <a:xfrm>
              <a:off x="3536675" y="4293600"/>
              <a:ext cx="4800" cy="2125"/>
            </a:xfrm>
            <a:custGeom>
              <a:avLst/>
              <a:gdLst/>
              <a:ahLst/>
              <a:cxnLst/>
              <a:rect l="l" t="t" r="r" b="b"/>
              <a:pathLst>
                <a:path w="192" h="85" extrusionOk="0">
                  <a:moveTo>
                    <a:pt x="36" y="0"/>
                  </a:moveTo>
                  <a:cubicBezTo>
                    <a:pt x="0" y="6"/>
                    <a:pt x="0" y="65"/>
                    <a:pt x="36" y="71"/>
                  </a:cubicBezTo>
                  <a:lnTo>
                    <a:pt x="71" y="71"/>
                  </a:lnTo>
                  <a:cubicBezTo>
                    <a:pt x="95" y="71"/>
                    <a:pt x="119" y="71"/>
                    <a:pt x="130" y="83"/>
                  </a:cubicBezTo>
                  <a:cubicBezTo>
                    <a:pt x="134" y="84"/>
                    <a:pt x="138" y="84"/>
                    <a:pt x="141" y="84"/>
                  </a:cubicBezTo>
                  <a:cubicBezTo>
                    <a:pt x="180" y="84"/>
                    <a:pt x="192" y="28"/>
                    <a:pt x="154" y="12"/>
                  </a:cubicBezTo>
                  <a:cubicBezTo>
                    <a:pt x="130" y="6"/>
                    <a:pt x="119" y="6"/>
                    <a:pt x="95" y="6"/>
                  </a:cubicBezTo>
                  <a:cubicBezTo>
                    <a:pt x="71" y="6"/>
                    <a:pt x="59" y="0"/>
                    <a:pt x="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13"/>
            <p:cNvSpPr/>
            <p:nvPr/>
          </p:nvSpPr>
          <p:spPr>
            <a:xfrm>
              <a:off x="3535150" y="4252825"/>
              <a:ext cx="33175" cy="53825"/>
            </a:xfrm>
            <a:custGeom>
              <a:avLst/>
              <a:gdLst/>
              <a:ahLst/>
              <a:cxnLst/>
              <a:rect l="l" t="t" r="r" b="b"/>
              <a:pathLst>
                <a:path w="1327" h="2153" extrusionOk="0">
                  <a:moveTo>
                    <a:pt x="1076" y="0"/>
                  </a:moveTo>
                  <a:cubicBezTo>
                    <a:pt x="1021" y="0"/>
                    <a:pt x="967" y="26"/>
                    <a:pt x="931" y="88"/>
                  </a:cubicBezTo>
                  <a:cubicBezTo>
                    <a:pt x="759" y="371"/>
                    <a:pt x="877" y="744"/>
                    <a:pt x="789" y="1063"/>
                  </a:cubicBezTo>
                  <a:cubicBezTo>
                    <a:pt x="735" y="1253"/>
                    <a:pt x="641" y="1436"/>
                    <a:pt x="552" y="1619"/>
                  </a:cubicBezTo>
                  <a:cubicBezTo>
                    <a:pt x="517" y="1702"/>
                    <a:pt x="475" y="1785"/>
                    <a:pt x="410" y="1850"/>
                  </a:cubicBezTo>
                  <a:cubicBezTo>
                    <a:pt x="402" y="1861"/>
                    <a:pt x="392" y="1866"/>
                    <a:pt x="383" y="1866"/>
                  </a:cubicBezTo>
                  <a:cubicBezTo>
                    <a:pt x="320" y="1866"/>
                    <a:pt x="245" y="1660"/>
                    <a:pt x="245" y="1655"/>
                  </a:cubicBezTo>
                  <a:cubicBezTo>
                    <a:pt x="233" y="1627"/>
                    <a:pt x="207" y="1613"/>
                    <a:pt x="181" y="1613"/>
                  </a:cubicBezTo>
                  <a:cubicBezTo>
                    <a:pt x="151" y="1613"/>
                    <a:pt x="121" y="1630"/>
                    <a:pt x="109" y="1661"/>
                  </a:cubicBezTo>
                  <a:cubicBezTo>
                    <a:pt x="1" y="1934"/>
                    <a:pt x="187" y="2153"/>
                    <a:pt x="405" y="2153"/>
                  </a:cubicBezTo>
                  <a:cubicBezTo>
                    <a:pt x="498" y="2153"/>
                    <a:pt x="597" y="2113"/>
                    <a:pt x="682" y="2021"/>
                  </a:cubicBezTo>
                  <a:cubicBezTo>
                    <a:pt x="848" y="1838"/>
                    <a:pt x="960" y="1542"/>
                    <a:pt x="1067" y="1312"/>
                  </a:cubicBezTo>
                  <a:cubicBezTo>
                    <a:pt x="1138" y="1152"/>
                    <a:pt x="1179" y="981"/>
                    <a:pt x="1215" y="803"/>
                  </a:cubicBezTo>
                  <a:cubicBezTo>
                    <a:pt x="1232" y="632"/>
                    <a:pt x="1155" y="419"/>
                    <a:pt x="1244" y="271"/>
                  </a:cubicBezTo>
                  <a:cubicBezTo>
                    <a:pt x="1326" y="131"/>
                    <a:pt x="1200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13"/>
            <p:cNvSpPr/>
            <p:nvPr/>
          </p:nvSpPr>
          <p:spPr>
            <a:xfrm>
              <a:off x="3559875" y="4264600"/>
              <a:ext cx="19550" cy="14025"/>
            </a:xfrm>
            <a:custGeom>
              <a:avLst/>
              <a:gdLst/>
              <a:ahLst/>
              <a:cxnLst/>
              <a:rect l="l" t="t" r="r" b="b"/>
              <a:pathLst>
                <a:path w="782" h="561" extrusionOk="0">
                  <a:moveTo>
                    <a:pt x="562" y="1"/>
                  </a:moveTo>
                  <a:cubicBezTo>
                    <a:pt x="533" y="1"/>
                    <a:pt x="503" y="10"/>
                    <a:pt x="474" y="31"/>
                  </a:cubicBezTo>
                  <a:cubicBezTo>
                    <a:pt x="350" y="113"/>
                    <a:pt x="267" y="243"/>
                    <a:pt x="119" y="303"/>
                  </a:cubicBezTo>
                  <a:cubicBezTo>
                    <a:pt x="30" y="338"/>
                    <a:pt x="1" y="456"/>
                    <a:pt x="95" y="515"/>
                  </a:cubicBezTo>
                  <a:cubicBezTo>
                    <a:pt x="145" y="547"/>
                    <a:pt x="199" y="560"/>
                    <a:pt x="253" y="560"/>
                  </a:cubicBezTo>
                  <a:cubicBezTo>
                    <a:pt x="435" y="560"/>
                    <a:pt x="624" y="407"/>
                    <a:pt x="710" y="261"/>
                  </a:cubicBezTo>
                  <a:cubicBezTo>
                    <a:pt x="782" y="152"/>
                    <a:pt x="681" y="1"/>
                    <a:pt x="56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13"/>
            <p:cNvSpPr/>
            <p:nvPr/>
          </p:nvSpPr>
          <p:spPr>
            <a:xfrm>
              <a:off x="3549225" y="4281625"/>
              <a:ext cx="27075" cy="21025"/>
            </a:xfrm>
            <a:custGeom>
              <a:avLst/>
              <a:gdLst/>
              <a:ahLst/>
              <a:cxnLst/>
              <a:rect l="l" t="t" r="r" b="b"/>
              <a:pathLst>
                <a:path w="1083" h="841" extrusionOk="0">
                  <a:moveTo>
                    <a:pt x="842" y="0"/>
                  </a:moveTo>
                  <a:cubicBezTo>
                    <a:pt x="818" y="0"/>
                    <a:pt x="793" y="6"/>
                    <a:pt x="770" y="18"/>
                  </a:cubicBezTo>
                  <a:cubicBezTo>
                    <a:pt x="622" y="101"/>
                    <a:pt x="474" y="195"/>
                    <a:pt x="332" y="302"/>
                  </a:cubicBezTo>
                  <a:cubicBezTo>
                    <a:pt x="190" y="396"/>
                    <a:pt x="31" y="521"/>
                    <a:pt x="1" y="698"/>
                  </a:cubicBezTo>
                  <a:cubicBezTo>
                    <a:pt x="1" y="778"/>
                    <a:pt x="50" y="840"/>
                    <a:pt x="119" y="840"/>
                  </a:cubicBezTo>
                  <a:cubicBezTo>
                    <a:pt x="136" y="840"/>
                    <a:pt x="154" y="836"/>
                    <a:pt x="172" y="828"/>
                  </a:cubicBezTo>
                  <a:cubicBezTo>
                    <a:pt x="320" y="751"/>
                    <a:pt x="456" y="651"/>
                    <a:pt x="598" y="568"/>
                  </a:cubicBezTo>
                  <a:cubicBezTo>
                    <a:pt x="752" y="485"/>
                    <a:pt x="894" y="396"/>
                    <a:pt x="995" y="248"/>
                  </a:cubicBezTo>
                  <a:cubicBezTo>
                    <a:pt x="1083" y="131"/>
                    <a:pt x="963" y="0"/>
                    <a:pt x="84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13"/>
            <p:cNvSpPr/>
            <p:nvPr/>
          </p:nvSpPr>
          <p:spPr>
            <a:xfrm>
              <a:off x="3536975" y="4296625"/>
              <a:ext cx="50850" cy="42575"/>
            </a:xfrm>
            <a:custGeom>
              <a:avLst/>
              <a:gdLst/>
              <a:ahLst/>
              <a:cxnLst/>
              <a:rect l="l" t="t" r="r" b="b"/>
              <a:pathLst>
                <a:path w="2034" h="1703" extrusionOk="0">
                  <a:moveTo>
                    <a:pt x="1810" y="1"/>
                  </a:moveTo>
                  <a:cubicBezTo>
                    <a:pt x="1794" y="1"/>
                    <a:pt x="1776" y="3"/>
                    <a:pt x="1757" y="9"/>
                  </a:cubicBezTo>
                  <a:cubicBezTo>
                    <a:pt x="1520" y="86"/>
                    <a:pt x="1325" y="157"/>
                    <a:pt x="1147" y="346"/>
                  </a:cubicBezTo>
                  <a:cubicBezTo>
                    <a:pt x="976" y="530"/>
                    <a:pt x="893" y="790"/>
                    <a:pt x="793" y="1009"/>
                  </a:cubicBezTo>
                  <a:cubicBezTo>
                    <a:pt x="745" y="1115"/>
                    <a:pt x="686" y="1210"/>
                    <a:pt x="615" y="1298"/>
                  </a:cubicBezTo>
                  <a:cubicBezTo>
                    <a:pt x="577" y="1333"/>
                    <a:pt x="558" y="1351"/>
                    <a:pt x="555" y="1351"/>
                  </a:cubicBezTo>
                  <a:cubicBezTo>
                    <a:pt x="553" y="1351"/>
                    <a:pt x="564" y="1338"/>
                    <a:pt x="586" y="1310"/>
                  </a:cubicBezTo>
                  <a:cubicBezTo>
                    <a:pt x="556" y="1233"/>
                    <a:pt x="532" y="1157"/>
                    <a:pt x="509" y="1074"/>
                  </a:cubicBezTo>
                  <a:cubicBezTo>
                    <a:pt x="467" y="944"/>
                    <a:pt x="426" y="802"/>
                    <a:pt x="450" y="660"/>
                  </a:cubicBezTo>
                  <a:cubicBezTo>
                    <a:pt x="473" y="500"/>
                    <a:pt x="704" y="565"/>
                    <a:pt x="804" y="536"/>
                  </a:cubicBezTo>
                  <a:cubicBezTo>
                    <a:pt x="846" y="524"/>
                    <a:pt x="875" y="471"/>
                    <a:pt x="864" y="417"/>
                  </a:cubicBezTo>
                  <a:cubicBezTo>
                    <a:pt x="831" y="284"/>
                    <a:pt x="735" y="234"/>
                    <a:pt x="623" y="234"/>
                  </a:cubicBezTo>
                  <a:cubicBezTo>
                    <a:pt x="468" y="234"/>
                    <a:pt x="284" y="329"/>
                    <a:pt x="201" y="429"/>
                  </a:cubicBezTo>
                  <a:cubicBezTo>
                    <a:pt x="0" y="689"/>
                    <a:pt x="124" y="1269"/>
                    <a:pt x="278" y="1529"/>
                  </a:cubicBezTo>
                  <a:cubicBezTo>
                    <a:pt x="355" y="1653"/>
                    <a:pt x="451" y="1703"/>
                    <a:pt x="548" y="1703"/>
                  </a:cubicBezTo>
                  <a:cubicBezTo>
                    <a:pt x="689" y="1703"/>
                    <a:pt x="836" y="1598"/>
                    <a:pt x="940" y="1458"/>
                  </a:cubicBezTo>
                  <a:cubicBezTo>
                    <a:pt x="1071" y="1275"/>
                    <a:pt x="1153" y="1068"/>
                    <a:pt x="1248" y="861"/>
                  </a:cubicBezTo>
                  <a:cubicBezTo>
                    <a:pt x="1384" y="571"/>
                    <a:pt x="1544" y="423"/>
                    <a:pt x="1845" y="329"/>
                  </a:cubicBezTo>
                  <a:cubicBezTo>
                    <a:pt x="2033" y="269"/>
                    <a:pt x="1977" y="1"/>
                    <a:pt x="181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13"/>
            <p:cNvSpPr/>
            <p:nvPr/>
          </p:nvSpPr>
          <p:spPr>
            <a:xfrm>
              <a:off x="3562100" y="4297425"/>
              <a:ext cx="8750" cy="13800"/>
            </a:xfrm>
            <a:custGeom>
              <a:avLst/>
              <a:gdLst/>
              <a:ahLst/>
              <a:cxnLst/>
              <a:rect l="l" t="t" r="r" b="b"/>
              <a:pathLst>
                <a:path w="350" h="552" extrusionOk="0">
                  <a:moveTo>
                    <a:pt x="166" y="1"/>
                  </a:moveTo>
                  <a:cubicBezTo>
                    <a:pt x="89" y="1"/>
                    <a:pt x="0" y="78"/>
                    <a:pt x="6" y="155"/>
                  </a:cubicBezTo>
                  <a:cubicBezTo>
                    <a:pt x="24" y="285"/>
                    <a:pt x="54" y="527"/>
                    <a:pt x="213" y="551"/>
                  </a:cubicBezTo>
                  <a:cubicBezTo>
                    <a:pt x="219" y="551"/>
                    <a:pt x="224" y="552"/>
                    <a:pt x="229" y="552"/>
                  </a:cubicBezTo>
                  <a:cubicBezTo>
                    <a:pt x="278" y="552"/>
                    <a:pt x="328" y="527"/>
                    <a:pt x="344" y="474"/>
                  </a:cubicBezTo>
                  <a:cubicBezTo>
                    <a:pt x="349" y="415"/>
                    <a:pt x="344" y="362"/>
                    <a:pt x="326" y="314"/>
                  </a:cubicBezTo>
                  <a:cubicBezTo>
                    <a:pt x="308" y="261"/>
                    <a:pt x="308" y="208"/>
                    <a:pt x="320" y="155"/>
                  </a:cubicBezTo>
                  <a:cubicBezTo>
                    <a:pt x="320" y="78"/>
                    <a:pt x="243" y="1"/>
                    <a:pt x="1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13"/>
            <p:cNvSpPr/>
            <p:nvPr/>
          </p:nvSpPr>
          <p:spPr>
            <a:xfrm>
              <a:off x="3550125" y="4313025"/>
              <a:ext cx="12450" cy="13375"/>
            </a:xfrm>
            <a:custGeom>
              <a:avLst/>
              <a:gdLst/>
              <a:ahLst/>
              <a:cxnLst/>
              <a:rect l="l" t="t" r="r" b="b"/>
              <a:pathLst>
                <a:path w="498" h="535" extrusionOk="0">
                  <a:moveTo>
                    <a:pt x="158" y="0"/>
                  </a:moveTo>
                  <a:cubicBezTo>
                    <a:pt x="147" y="0"/>
                    <a:pt x="135" y="1"/>
                    <a:pt x="125" y="4"/>
                  </a:cubicBezTo>
                  <a:cubicBezTo>
                    <a:pt x="36" y="27"/>
                    <a:pt x="0" y="116"/>
                    <a:pt x="12" y="199"/>
                  </a:cubicBezTo>
                  <a:cubicBezTo>
                    <a:pt x="40" y="341"/>
                    <a:pt x="168" y="534"/>
                    <a:pt x="337" y="534"/>
                  </a:cubicBezTo>
                  <a:cubicBezTo>
                    <a:pt x="351" y="534"/>
                    <a:pt x="365" y="533"/>
                    <a:pt x="379" y="530"/>
                  </a:cubicBezTo>
                  <a:cubicBezTo>
                    <a:pt x="474" y="518"/>
                    <a:pt x="497" y="388"/>
                    <a:pt x="426" y="323"/>
                  </a:cubicBezTo>
                  <a:cubicBezTo>
                    <a:pt x="420" y="311"/>
                    <a:pt x="409" y="299"/>
                    <a:pt x="391" y="288"/>
                  </a:cubicBezTo>
                  <a:cubicBezTo>
                    <a:pt x="387" y="288"/>
                    <a:pt x="373" y="273"/>
                    <a:pt x="375" y="273"/>
                  </a:cubicBezTo>
                  <a:lnTo>
                    <a:pt x="375" y="273"/>
                  </a:lnTo>
                  <a:cubicBezTo>
                    <a:pt x="375" y="273"/>
                    <a:pt x="378" y="275"/>
                    <a:pt x="385" y="282"/>
                  </a:cubicBezTo>
                  <a:cubicBezTo>
                    <a:pt x="379" y="270"/>
                    <a:pt x="367" y="258"/>
                    <a:pt x="361" y="240"/>
                  </a:cubicBezTo>
                  <a:cubicBezTo>
                    <a:pt x="351" y="220"/>
                    <a:pt x="341" y="200"/>
                    <a:pt x="331" y="180"/>
                  </a:cubicBezTo>
                  <a:lnTo>
                    <a:pt x="331" y="180"/>
                  </a:lnTo>
                  <a:cubicBezTo>
                    <a:pt x="330" y="175"/>
                    <a:pt x="326" y="159"/>
                    <a:pt x="326" y="152"/>
                  </a:cubicBezTo>
                  <a:cubicBezTo>
                    <a:pt x="320" y="140"/>
                    <a:pt x="320" y="134"/>
                    <a:pt x="320" y="116"/>
                  </a:cubicBezTo>
                  <a:cubicBezTo>
                    <a:pt x="305" y="45"/>
                    <a:pt x="228" y="0"/>
                    <a:pt x="1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13"/>
            <p:cNvSpPr/>
            <p:nvPr/>
          </p:nvSpPr>
          <p:spPr>
            <a:xfrm>
              <a:off x="3546275" y="4326675"/>
              <a:ext cx="26300" cy="49575"/>
            </a:xfrm>
            <a:custGeom>
              <a:avLst/>
              <a:gdLst/>
              <a:ahLst/>
              <a:cxnLst/>
              <a:rect l="l" t="t" r="r" b="b"/>
              <a:pathLst>
                <a:path w="1052" h="1983" extrusionOk="0">
                  <a:moveTo>
                    <a:pt x="751" y="1"/>
                  </a:moveTo>
                  <a:cubicBezTo>
                    <a:pt x="521" y="1"/>
                    <a:pt x="289" y="139"/>
                    <a:pt x="160" y="327"/>
                  </a:cubicBezTo>
                  <a:cubicBezTo>
                    <a:pt x="1" y="552"/>
                    <a:pt x="18" y="930"/>
                    <a:pt x="18" y="1197"/>
                  </a:cubicBezTo>
                  <a:cubicBezTo>
                    <a:pt x="18" y="1469"/>
                    <a:pt x="72" y="1788"/>
                    <a:pt x="332" y="1936"/>
                  </a:cubicBezTo>
                  <a:cubicBezTo>
                    <a:pt x="391" y="1969"/>
                    <a:pt x="449" y="1983"/>
                    <a:pt x="505" y="1983"/>
                  </a:cubicBezTo>
                  <a:cubicBezTo>
                    <a:pt x="753" y="1983"/>
                    <a:pt x="959" y="1702"/>
                    <a:pt x="1012" y="1480"/>
                  </a:cubicBezTo>
                  <a:cubicBezTo>
                    <a:pt x="1051" y="1320"/>
                    <a:pt x="923" y="1216"/>
                    <a:pt x="799" y="1216"/>
                  </a:cubicBezTo>
                  <a:cubicBezTo>
                    <a:pt x="716" y="1216"/>
                    <a:pt x="635" y="1262"/>
                    <a:pt x="604" y="1368"/>
                  </a:cubicBezTo>
                  <a:cubicBezTo>
                    <a:pt x="575" y="1466"/>
                    <a:pt x="551" y="1503"/>
                    <a:pt x="531" y="1503"/>
                  </a:cubicBezTo>
                  <a:cubicBezTo>
                    <a:pt x="495" y="1503"/>
                    <a:pt x="473" y="1377"/>
                    <a:pt x="462" y="1273"/>
                  </a:cubicBezTo>
                  <a:cubicBezTo>
                    <a:pt x="456" y="1155"/>
                    <a:pt x="462" y="1025"/>
                    <a:pt x="474" y="907"/>
                  </a:cubicBezTo>
                  <a:cubicBezTo>
                    <a:pt x="480" y="753"/>
                    <a:pt x="480" y="587"/>
                    <a:pt x="574" y="463"/>
                  </a:cubicBezTo>
                  <a:cubicBezTo>
                    <a:pt x="699" y="309"/>
                    <a:pt x="923" y="392"/>
                    <a:pt x="1012" y="191"/>
                  </a:cubicBezTo>
                  <a:cubicBezTo>
                    <a:pt x="1030" y="120"/>
                    <a:pt x="1012" y="61"/>
                    <a:pt x="947" y="37"/>
                  </a:cubicBezTo>
                  <a:cubicBezTo>
                    <a:pt x="883" y="12"/>
                    <a:pt x="817" y="1"/>
                    <a:pt x="75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13"/>
            <p:cNvSpPr/>
            <p:nvPr/>
          </p:nvSpPr>
          <p:spPr>
            <a:xfrm>
              <a:off x="3547900" y="4341050"/>
              <a:ext cx="40400" cy="54175"/>
            </a:xfrm>
            <a:custGeom>
              <a:avLst/>
              <a:gdLst/>
              <a:ahLst/>
              <a:cxnLst/>
              <a:rect l="l" t="t" r="r" b="b"/>
              <a:pathLst>
                <a:path w="1616" h="2167" extrusionOk="0">
                  <a:moveTo>
                    <a:pt x="918" y="1"/>
                  </a:moveTo>
                  <a:cubicBezTo>
                    <a:pt x="777" y="1"/>
                    <a:pt x="653" y="184"/>
                    <a:pt x="781" y="308"/>
                  </a:cubicBezTo>
                  <a:cubicBezTo>
                    <a:pt x="1136" y="645"/>
                    <a:pt x="1006" y="1071"/>
                    <a:pt x="781" y="1444"/>
                  </a:cubicBezTo>
                  <a:cubicBezTo>
                    <a:pt x="716" y="1556"/>
                    <a:pt x="657" y="1662"/>
                    <a:pt x="574" y="1763"/>
                  </a:cubicBezTo>
                  <a:cubicBezTo>
                    <a:pt x="556" y="1784"/>
                    <a:pt x="538" y="1793"/>
                    <a:pt x="522" y="1793"/>
                  </a:cubicBezTo>
                  <a:cubicBezTo>
                    <a:pt x="418" y="1793"/>
                    <a:pt x="372" y="1393"/>
                    <a:pt x="361" y="1296"/>
                  </a:cubicBezTo>
                  <a:cubicBezTo>
                    <a:pt x="355" y="1252"/>
                    <a:pt x="312" y="1224"/>
                    <a:pt x="272" y="1224"/>
                  </a:cubicBezTo>
                  <a:cubicBezTo>
                    <a:pt x="243" y="1224"/>
                    <a:pt x="215" y="1240"/>
                    <a:pt x="208" y="1278"/>
                  </a:cubicBezTo>
                  <a:cubicBezTo>
                    <a:pt x="154" y="1544"/>
                    <a:pt x="1" y="1887"/>
                    <a:pt x="285" y="2094"/>
                  </a:cubicBezTo>
                  <a:cubicBezTo>
                    <a:pt x="358" y="2145"/>
                    <a:pt x="431" y="2167"/>
                    <a:pt x="503" y="2167"/>
                  </a:cubicBezTo>
                  <a:cubicBezTo>
                    <a:pt x="656" y="2167"/>
                    <a:pt x="799" y="2064"/>
                    <a:pt x="900" y="1923"/>
                  </a:cubicBezTo>
                  <a:cubicBezTo>
                    <a:pt x="1308" y="1367"/>
                    <a:pt x="1615" y="598"/>
                    <a:pt x="1042" y="54"/>
                  </a:cubicBezTo>
                  <a:cubicBezTo>
                    <a:pt x="1003" y="16"/>
                    <a:pt x="960" y="1"/>
                    <a:pt x="91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13"/>
            <p:cNvSpPr/>
            <p:nvPr/>
          </p:nvSpPr>
          <p:spPr>
            <a:xfrm>
              <a:off x="3572125" y="4330150"/>
              <a:ext cx="17350" cy="28850"/>
            </a:xfrm>
            <a:custGeom>
              <a:avLst/>
              <a:gdLst/>
              <a:ahLst/>
              <a:cxnLst/>
              <a:rect l="l" t="t" r="r" b="b"/>
              <a:pathLst>
                <a:path w="694" h="1154" extrusionOk="0">
                  <a:moveTo>
                    <a:pt x="214" y="1"/>
                  </a:moveTo>
                  <a:cubicBezTo>
                    <a:pt x="86" y="1"/>
                    <a:pt x="1" y="178"/>
                    <a:pt x="138" y="259"/>
                  </a:cubicBezTo>
                  <a:cubicBezTo>
                    <a:pt x="291" y="348"/>
                    <a:pt x="356" y="442"/>
                    <a:pt x="356" y="632"/>
                  </a:cubicBezTo>
                  <a:cubicBezTo>
                    <a:pt x="356" y="791"/>
                    <a:pt x="274" y="945"/>
                    <a:pt x="215" y="1105"/>
                  </a:cubicBezTo>
                  <a:cubicBezTo>
                    <a:pt x="201" y="1128"/>
                    <a:pt x="226" y="1154"/>
                    <a:pt x="254" y="1154"/>
                  </a:cubicBezTo>
                  <a:cubicBezTo>
                    <a:pt x="263" y="1154"/>
                    <a:pt x="271" y="1152"/>
                    <a:pt x="280" y="1146"/>
                  </a:cubicBezTo>
                  <a:cubicBezTo>
                    <a:pt x="652" y="939"/>
                    <a:pt x="694" y="200"/>
                    <a:pt x="280" y="17"/>
                  </a:cubicBezTo>
                  <a:cubicBezTo>
                    <a:pt x="257" y="6"/>
                    <a:pt x="235" y="1"/>
                    <a:pt x="21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13"/>
            <p:cNvSpPr/>
            <p:nvPr/>
          </p:nvSpPr>
          <p:spPr>
            <a:xfrm>
              <a:off x="3576150" y="4312625"/>
              <a:ext cx="11850" cy="30275"/>
            </a:xfrm>
            <a:custGeom>
              <a:avLst/>
              <a:gdLst/>
              <a:ahLst/>
              <a:cxnLst/>
              <a:rect l="l" t="t" r="r" b="b"/>
              <a:pathLst>
                <a:path w="474" h="1211" extrusionOk="0">
                  <a:moveTo>
                    <a:pt x="270" y="1"/>
                  </a:moveTo>
                  <a:cubicBezTo>
                    <a:pt x="243" y="1"/>
                    <a:pt x="215" y="7"/>
                    <a:pt x="190" y="20"/>
                  </a:cubicBezTo>
                  <a:cubicBezTo>
                    <a:pt x="0" y="132"/>
                    <a:pt x="42" y="457"/>
                    <a:pt x="54" y="647"/>
                  </a:cubicBezTo>
                  <a:cubicBezTo>
                    <a:pt x="59" y="812"/>
                    <a:pt x="101" y="1138"/>
                    <a:pt x="278" y="1203"/>
                  </a:cubicBezTo>
                  <a:cubicBezTo>
                    <a:pt x="284" y="1208"/>
                    <a:pt x="291" y="1210"/>
                    <a:pt x="298" y="1210"/>
                  </a:cubicBezTo>
                  <a:cubicBezTo>
                    <a:pt x="316" y="1210"/>
                    <a:pt x="337" y="1199"/>
                    <a:pt x="349" y="1191"/>
                  </a:cubicBezTo>
                  <a:cubicBezTo>
                    <a:pt x="444" y="1078"/>
                    <a:pt x="414" y="842"/>
                    <a:pt x="420" y="706"/>
                  </a:cubicBezTo>
                  <a:cubicBezTo>
                    <a:pt x="426" y="599"/>
                    <a:pt x="420" y="487"/>
                    <a:pt x="426" y="381"/>
                  </a:cubicBezTo>
                  <a:cubicBezTo>
                    <a:pt x="438" y="274"/>
                    <a:pt x="473" y="185"/>
                    <a:pt x="414" y="79"/>
                  </a:cubicBezTo>
                  <a:cubicBezTo>
                    <a:pt x="386" y="30"/>
                    <a:pt x="329" y="1"/>
                    <a:pt x="27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13"/>
            <p:cNvSpPr/>
            <p:nvPr/>
          </p:nvSpPr>
          <p:spPr>
            <a:xfrm>
              <a:off x="3576675" y="4278200"/>
              <a:ext cx="32325" cy="58500"/>
            </a:xfrm>
            <a:custGeom>
              <a:avLst/>
              <a:gdLst/>
              <a:ahLst/>
              <a:cxnLst/>
              <a:rect l="l" t="t" r="r" b="b"/>
              <a:pathLst>
                <a:path w="1293" h="2340" extrusionOk="0">
                  <a:moveTo>
                    <a:pt x="246" y="1"/>
                  </a:moveTo>
                  <a:cubicBezTo>
                    <a:pt x="65" y="1"/>
                    <a:pt x="1" y="325"/>
                    <a:pt x="210" y="409"/>
                  </a:cubicBezTo>
                  <a:cubicBezTo>
                    <a:pt x="1020" y="728"/>
                    <a:pt x="588" y="1716"/>
                    <a:pt x="275" y="2254"/>
                  </a:cubicBezTo>
                  <a:cubicBezTo>
                    <a:pt x="253" y="2299"/>
                    <a:pt x="291" y="2340"/>
                    <a:pt x="329" y="2340"/>
                  </a:cubicBezTo>
                  <a:cubicBezTo>
                    <a:pt x="341" y="2340"/>
                    <a:pt x="354" y="2336"/>
                    <a:pt x="364" y="2325"/>
                  </a:cubicBezTo>
                  <a:cubicBezTo>
                    <a:pt x="1044" y="1746"/>
                    <a:pt x="1292" y="421"/>
                    <a:pt x="322" y="19"/>
                  </a:cubicBezTo>
                  <a:cubicBezTo>
                    <a:pt x="295" y="6"/>
                    <a:pt x="269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13"/>
            <p:cNvSpPr/>
            <p:nvPr/>
          </p:nvSpPr>
          <p:spPr>
            <a:xfrm>
              <a:off x="3592250" y="4255675"/>
              <a:ext cx="14225" cy="49175"/>
            </a:xfrm>
            <a:custGeom>
              <a:avLst/>
              <a:gdLst/>
              <a:ahLst/>
              <a:cxnLst/>
              <a:rect l="l" t="t" r="r" b="b"/>
              <a:pathLst>
                <a:path w="569" h="1967" extrusionOk="0">
                  <a:moveTo>
                    <a:pt x="283" y="0"/>
                  </a:moveTo>
                  <a:cubicBezTo>
                    <a:pt x="211" y="0"/>
                    <a:pt x="138" y="38"/>
                    <a:pt x="107" y="127"/>
                  </a:cubicBezTo>
                  <a:cubicBezTo>
                    <a:pt x="1" y="435"/>
                    <a:pt x="102" y="695"/>
                    <a:pt x="208" y="991"/>
                  </a:cubicBezTo>
                  <a:cubicBezTo>
                    <a:pt x="326" y="1322"/>
                    <a:pt x="119" y="1606"/>
                    <a:pt x="184" y="1919"/>
                  </a:cubicBezTo>
                  <a:cubicBezTo>
                    <a:pt x="184" y="1950"/>
                    <a:pt x="211" y="1967"/>
                    <a:pt x="240" y="1967"/>
                  </a:cubicBezTo>
                  <a:cubicBezTo>
                    <a:pt x="262" y="1967"/>
                    <a:pt x="284" y="1957"/>
                    <a:pt x="297" y="1937"/>
                  </a:cubicBezTo>
                  <a:cubicBezTo>
                    <a:pt x="421" y="1718"/>
                    <a:pt x="498" y="1523"/>
                    <a:pt x="521" y="1275"/>
                  </a:cubicBezTo>
                  <a:cubicBezTo>
                    <a:pt x="569" y="902"/>
                    <a:pt x="338" y="594"/>
                    <a:pt x="456" y="222"/>
                  </a:cubicBezTo>
                  <a:cubicBezTo>
                    <a:pt x="503" y="90"/>
                    <a:pt x="394" y="0"/>
                    <a:pt x="28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13"/>
            <p:cNvSpPr/>
            <p:nvPr/>
          </p:nvSpPr>
          <p:spPr>
            <a:xfrm>
              <a:off x="3594700" y="4262325"/>
              <a:ext cx="25225" cy="19550"/>
            </a:xfrm>
            <a:custGeom>
              <a:avLst/>
              <a:gdLst/>
              <a:ahLst/>
              <a:cxnLst/>
              <a:rect l="l" t="t" r="r" b="b"/>
              <a:pathLst>
                <a:path w="1009" h="782" extrusionOk="0">
                  <a:moveTo>
                    <a:pt x="786" y="1"/>
                  </a:moveTo>
                  <a:cubicBezTo>
                    <a:pt x="773" y="1"/>
                    <a:pt x="761" y="3"/>
                    <a:pt x="749" y="9"/>
                  </a:cubicBezTo>
                  <a:cubicBezTo>
                    <a:pt x="648" y="51"/>
                    <a:pt x="630" y="110"/>
                    <a:pt x="595" y="204"/>
                  </a:cubicBezTo>
                  <a:cubicBezTo>
                    <a:pt x="559" y="287"/>
                    <a:pt x="518" y="370"/>
                    <a:pt x="447" y="435"/>
                  </a:cubicBezTo>
                  <a:cubicBezTo>
                    <a:pt x="423" y="461"/>
                    <a:pt x="399" y="471"/>
                    <a:pt x="377" y="471"/>
                  </a:cubicBezTo>
                  <a:cubicBezTo>
                    <a:pt x="292" y="471"/>
                    <a:pt x="228" y="315"/>
                    <a:pt x="205" y="240"/>
                  </a:cubicBezTo>
                  <a:cubicBezTo>
                    <a:pt x="193" y="204"/>
                    <a:pt x="159" y="184"/>
                    <a:pt x="127" y="184"/>
                  </a:cubicBezTo>
                  <a:cubicBezTo>
                    <a:pt x="95" y="184"/>
                    <a:pt x="65" y="202"/>
                    <a:pt x="57" y="240"/>
                  </a:cubicBezTo>
                  <a:cubicBezTo>
                    <a:pt x="1" y="469"/>
                    <a:pt x="129" y="781"/>
                    <a:pt x="397" y="781"/>
                  </a:cubicBezTo>
                  <a:cubicBezTo>
                    <a:pt x="413" y="781"/>
                    <a:pt x="430" y="780"/>
                    <a:pt x="447" y="778"/>
                  </a:cubicBezTo>
                  <a:cubicBezTo>
                    <a:pt x="601" y="754"/>
                    <a:pt x="707" y="642"/>
                    <a:pt x="796" y="524"/>
                  </a:cubicBezTo>
                  <a:cubicBezTo>
                    <a:pt x="879" y="423"/>
                    <a:pt x="1009" y="192"/>
                    <a:pt x="914" y="74"/>
                  </a:cubicBezTo>
                  <a:cubicBezTo>
                    <a:pt x="886" y="41"/>
                    <a:pt x="835" y="1"/>
                    <a:pt x="7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13"/>
            <p:cNvSpPr/>
            <p:nvPr/>
          </p:nvSpPr>
          <p:spPr>
            <a:xfrm>
              <a:off x="3593450" y="4272350"/>
              <a:ext cx="31950" cy="45725"/>
            </a:xfrm>
            <a:custGeom>
              <a:avLst/>
              <a:gdLst/>
              <a:ahLst/>
              <a:cxnLst/>
              <a:rect l="l" t="t" r="r" b="b"/>
              <a:pathLst>
                <a:path w="1278" h="1829" extrusionOk="0">
                  <a:moveTo>
                    <a:pt x="1076" y="0"/>
                  </a:moveTo>
                  <a:cubicBezTo>
                    <a:pt x="1013" y="0"/>
                    <a:pt x="952" y="37"/>
                    <a:pt x="929" y="123"/>
                  </a:cubicBezTo>
                  <a:cubicBezTo>
                    <a:pt x="834" y="478"/>
                    <a:pt x="722" y="685"/>
                    <a:pt x="450" y="939"/>
                  </a:cubicBezTo>
                  <a:cubicBezTo>
                    <a:pt x="219" y="1152"/>
                    <a:pt x="77" y="1418"/>
                    <a:pt x="12" y="1725"/>
                  </a:cubicBezTo>
                  <a:cubicBezTo>
                    <a:pt x="1" y="1787"/>
                    <a:pt x="47" y="1829"/>
                    <a:pt x="94" y="1829"/>
                  </a:cubicBezTo>
                  <a:cubicBezTo>
                    <a:pt x="119" y="1829"/>
                    <a:pt x="144" y="1817"/>
                    <a:pt x="160" y="1790"/>
                  </a:cubicBezTo>
                  <a:cubicBezTo>
                    <a:pt x="349" y="1453"/>
                    <a:pt x="615" y="1235"/>
                    <a:pt x="899" y="986"/>
                  </a:cubicBezTo>
                  <a:cubicBezTo>
                    <a:pt x="1112" y="797"/>
                    <a:pt x="1225" y="495"/>
                    <a:pt x="1260" y="217"/>
                  </a:cubicBezTo>
                  <a:cubicBezTo>
                    <a:pt x="1278" y="88"/>
                    <a:pt x="1174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13"/>
            <p:cNvSpPr/>
            <p:nvPr/>
          </p:nvSpPr>
          <p:spPr>
            <a:xfrm>
              <a:off x="3608525" y="4287175"/>
              <a:ext cx="24025" cy="10500"/>
            </a:xfrm>
            <a:custGeom>
              <a:avLst/>
              <a:gdLst/>
              <a:ahLst/>
              <a:cxnLst/>
              <a:rect l="l" t="t" r="r" b="b"/>
              <a:pathLst>
                <a:path w="961" h="420" extrusionOk="0">
                  <a:moveTo>
                    <a:pt x="564" y="1"/>
                  </a:moveTo>
                  <a:cubicBezTo>
                    <a:pt x="463" y="1"/>
                    <a:pt x="364" y="20"/>
                    <a:pt x="273" y="62"/>
                  </a:cubicBezTo>
                  <a:cubicBezTo>
                    <a:pt x="166" y="115"/>
                    <a:pt x="1" y="239"/>
                    <a:pt x="42" y="375"/>
                  </a:cubicBezTo>
                  <a:cubicBezTo>
                    <a:pt x="42" y="393"/>
                    <a:pt x="66" y="417"/>
                    <a:pt x="89" y="417"/>
                  </a:cubicBezTo>
                  <a:cubicBezTo>
                    <a:pt x="100" y="419"/>
                    <a:pt x="110" y="420"/>
                    <a:pt x="120" y="420"/>
                  </a:cubicBezTo>
                  <a:cubicBezTo>
                    <a:pt x="197" y="420"/>
                    <a:pt x="271" y="366"/>
                    <a:pt x="349" y="340"/>
                  </a:cubicBezTo>
                  <a:cubicBezTo>
                    <a:pt x="388" y="325"/>
                    <a:pt x="428" y="319"/>
                    <a:pt x="467" y="319"/>
                  </a:cubicBezTo>
                  <a:cubicBezTo>
                    <a:pt x="538" y="319"/>
                    <a:pt x="609" y="337"/>
                    <a:pt x="681" y="352"/>
                  </a:cubicBezTo>
                  <a:cubicBezTo>
                    <a:pt x="697" y="356"/>
                    <a:pt x="712" y="358"/>
                    <a:pt x="727" y="358"/>
                  </a:cubicBezTo>
                  <a:cubicBezTo>
                    <a:pt x="905" y="358"/>
                    <a:pt x="961" y="81"/>
                    <a:pt x="769" y="26"/>
                  </a:cubicBezTo>
                  <a:cubicBezTo>
                    <a:pt x="702" y="10"/>
                    <a:pt x="633" y="1"/>
                    <a:pt x="56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13"/>
            <p:cNvSpPr/>
            <p:nvPr/>
          </p:nvSpPr>
          <p:spPr>
            <a:xfrm>
              <a:off x="3590925" y="4304300"/>
              <a:ext cx="22800" cy="26125"/>
            </a:xfrm>
            <a:custGeom>
              <a:avLst/>
              <a:gdLst/>
              <a:ahLst/>
              <a:cxnLst/>
              <a:rect l="l" t="t" r="r" b="b"/>
              <a:pathLst>
                <a:path w="912" h="1045" extrusionOk="0">
                  <a:moveTo>
                    <a:pt x="326" y="1"/>
                  </a:moveTo>
                  <a:cubicBezTo>
                    <a:pt x="290" y="1"/>
                    <a:pt x="253" y="23"/>
                    <a:pt x="237" y="69"/>
                  </a:cubicBezTo>
                  <a:cubicBezTo>
                    <a:pt x="131" y="347"/>
                    <a:pt x="1" y="589"/>
                    <a:pt x="107" y="903"/>
                  </a:cubicBezTo>
                  <a:cubicBezTo>
                    <a:pt x="133" y="987"/>
                    <a:pt x="212" y="1045"/>
                    <a:pt x="294" y="1045"/>
                  </a:cubicBezTo>
                  <a:cubicBezTo>
                    <a:pt x="327" y="1045"/>
                    <a:pt x="361" y="1035"/>
                    <a:pt x="391" y="1015"/>
                  </a:cubicBezTo>
                  <a:cubicBezTo>
                    <a:pt x="533" y="926"/>
                    <a:pt x="681" y="838"/>
                    <a:pt x="805" y="731"/>
                  </a:cubicBezTo>
                  <a:cubicBezTo>
                    <a:pt x="876" y="678"/>
                    <a:pt x="912" y="613"/>
                    <a:pt x="888" y="524"/>
                  </a:cubicBezTo>
                  <a:cubicBezTo>
                    <a:pt x="868" y="452"/>
                    <a:pt x="793" y="391"/>
                    <a:pt x="718" y="391"/>
                  </a:cubicBezTo>
                  <a:cubicBezTo>
                    <a:pt x="702" y="391"/>
                    <a:pt x="685" y="394"/>
                    <a:pt x="669" y="400"/>
                  </a:cubicBezTo>
                  <a:cubicBezTo>
                    <a:pt x="555" y="446"/>
                    <a:pt x="458" y="518"/>
                    <a:pt x="361" y="587"/>
                  </a:cubicBezTo>
                  <a:lnTo>
                    <a:pt x="361" y="587"/>
                  </a:lnTo>
                  <a:cubicBezTo>
                    <a:pt x="372" y="416"/>
                    <a:pt x="472" y="242"/>
                    <a:pt x="403" y="57"/>
                  </a:cubicBezTo>
                  <a:cubicBezTo>
                    <a:pt x="391" y="20"/>
                    <a:pt x="359" y="1"/>
                    <a:pt x="32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13"/>
            <p:cNvSpPr/>
            <p:nvPr/>
          </p:nvSpPr>
          <p:spPr>
            <a:xfrm>
              <a:off x="3589600" y="4311275"/>
              <a:ext cx="72950" cy="28925"/>
            </a:xfrm>
            <a:custGeom>
              <a:avLst/>
              <a:gdLst/>
              <a:ahLst/>
              <a:cxnLst/>
              <a:rect l="l" t="t" r="r" b="b"/>
              <a:pathLst>
                <a:path w="2918" h="1157" extrusionOk="0">
                  <a:moveTo>
                    <a:pt x="2593" y="1"/>
                  </a:moveTo>
                  <a:cubicBezTo>
                    <a:pt x="2582" y="1"/>
                    <a:pt x="2572" y="1"/>
                    <a:pt x="2561" y="3"/>
                  </a:cubicBezTo>
                  <a:cubicBezTo>
                    <a:pt x="2088" y="68"/>
                    <a:pt x="1639" y="340"/>
                    <a:pt x="1213" y="541"/>
                  </a:cubicBezTo>
                  <a:cubicBezTo>
                    <a:pt x="1030" y="630"/>
                    <a:pt x="846" y="695"/>
                    <a:pt x="645" y="754"/>
                  </a:cubicBezTo>
                  <a:cubicBezTo>
                    <a:pt x="562" y="783"/>
                    <a:pt x="474" y="801"/>
                    <a:pt x="385" y="807"/>
                  </a:cubicBezTo>
                  <a:cubicBezTo>
                    <a:pt x="349" y="807"/>
                    <a:pt x="332" y="600"/>
                    <a:pt x="326" y="571"/>
                  </a:cubicBezTo>
                  <a:cubicBezTo>
                    <a:pt x="318" y="536"/>
                    <a:pt x="283" y="511"/>
                    <a:pt x="250" y="511"/>
                  </a:cubicBezTo>
                  <a:cubicBezTo>
                    <a:pt x="232" y="511"/>
                    <a:pt x="214" y="519"/>
                    <a:pt x="202" y="535"/>
                  </a:cubicBezTo>
                  <a:cubicBezTo>
                    <a:pt x="71" y="683"/>
                    <a:pt x="1" y="872"/>
                    <a:pt x="131" y="1044"/>
                  </a:cubicBezTo>
                  <a:cubicBezTo>
                    <a:pt x="192" y="1131"/>
                    <a:pt x="295" y="1157"/>
                    <a:pt x="404" y="1157"/>
                  </a:cubicBezTo>
                  <a:cubicBezTo>
                    <a:pt x="493" y="1157"/>
                    <a:pt x="586" y="1140"/>
                    <a:pt x="663" y="1126"/>
                  </a:cubicBezTo>
                  <a:cubicBezTo>
                    <a:pt x="959" y="1056"/>
                    <a:pt x="1237" y="931"/>
                    <a:pt x="1509" y="801"/>
                  </a:cubicBezTo>
                  <a:cubicBezTo>
                    <a:pt x="1733" y="695"/>
                    <a:pt x="1946" y="606"/>
                    <a:pt x="2183" y="547"/>
                  </a:cubicBezTo>
                  <a:cubicBezTo>
                    <a:pt x="2366" y="506"/>
                    <a:pt x="2544" y="458"/>
                    <a:pt x="2715" y="369"/>
                  </a:cubicBezTo>
                  <a:cubicBezTo>
                    <a:pt x="2917" y="257"/>
                    <a:pt x="2789" y="1"/>
                    <a:pt x="259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13"/>
            <p:cNvSpPr/>
            <p:nvPr/>
          </p:nvSpPr>
          <p:spPr>
            <a:xfrm>
              <a:off x="3627300" y="4302850"/>
              <a:ext cx="11375" cy="22075"/>
            </a:xfrm>
            <a:custGeom>
              <a:avLst/>
              <a:gdLst/>
              <a:ahLst/>
              <a:cxnLst/>
              <a:rect l="l" t="t" r="r" b="b"/>
              <a:pathLst>
                <a:path w="455" h="883" extrusionOk="0">
                  <a:moveTo>
                    <a:pt x="223" y="1"/>
                  </a:moveTo>
                  <a:cubicBezTo>
                    <a:pt x="172" y="1"/>
                    <a:pt x="122" y="25"/>
                    <a:pt x="89" y="85"/>
                  </a:cubicBezTo>
                  <a:cubicBezTo>
                    <a:pt x="24" y="210"/>
                    <a:pt x="1" y="352"/>
                    <a:pt x="12" y="499"/>
                  </a:cubicBezTo>
                  <a:cubicBezTo>
                    <a:pt x="18" y="618"/>
                    <a:pt x="30" y="789"/>
                    <a:pt x="131" y="866"/>
                  </a:cubicBezTo>
                  <a:cubicBezTo>
                    <a:pt x="146" y="875"/>
                    <a:pt x="165" y="882"/>
                    <a:pt x="185" y="882"/>
                  </a:cubicBezTo>
                  <a:cubicBezTo>
                    <a:pt x="206" y="882"/>
                    <a:pt x="228" y="875"/>
                    <a:pt x="249" y="854"/>
                  </a:cubicBezTo>
                  <a:cubicBezTo>
                    <a:pt x="314" y="777"/>
                    <a:pt x="308" y="689"/>
                    <a:pt x="314" y="582"/>
                  </a:cubicBezTo>
                  <a:cubicBezTo>
                    <a:pt x="320" y="464"/>
                    <a:pt x="338" y="363"/>
                    <a:pt x="385" y="257"/>
                  </a:cubicBezTo>
                  <a:cubicBezTo>
                    <a:pt x="455" y="126"/>
                    <a:pt x="337" y="1"/>
                    <a:pt x="22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13"/>
            <p:cNvSpPr/>
            <p:nvPr/>
          </p:nvSpPr>
          <p:spPr>
            <a:xfrm>
              <a:off x="3613550" y="4309075"/>
              <a:ext cx="11450" cy="20725"/>
            </a:xfrm>
            <a:custGeom>
              <a:avLst/>
              <a:gdLst/>
              <a:ahLst/>
              <a:cxnLst/>
              <a:rect l="l" t="t" r="r" b="b"/>
              <a:pathLst>
                <a:path w="458" h="829" extrusionOk="0">
                  <a:moveTo>
                    <a:pt x="239" y="0"/>
                  </a:moveTo>
                  <a:cubicBezTo>
                    <a:pt x="169" y="0"/>
                    <a:pt x="101" y="37"/>
                    <a:pt x="77" y="120"/>
                  </a:cubicBezTo>
                  <a:cubicBezTo>
                    <a:pt x="18" y="310"/>
                    <a:pt x="1" y="682"/>
                    <a:pt x="190" y="812"/>
                  </a:cubicBezTo>
                  <a:cubicBezTo>
                    <a:pt x="203" y="823"/>
                    <a:pt x="221" y="828"/>
                    <a:pt x="241" y="828"/>
                  </a:cubicBezTo>
                  <a:cubicBezTo>
                    <a:pt x="275" y="828"/>
                    <a:pt x="311" y="813"/>
                    <a:pt x="326" y="783"/>
                  </a:cubicBezTo>
                  <a:cubicBezTo>
                    <a:pt x="361" y="706"/>
                    <a:pt x="355" y="617"/>
                    <a:pt x="355" y="534"/>
                  </a:cubicBezTo>
                  <a:cubicBezTo>
                    <a:pt x="361" y="428"/>
                    <a:pt x="385" y="321"/>
                    <a:pt x="415" y="215"/>
                  </a:cubicBezTo>
                  <a:cubicBezTo>
                    <a:pt x="458" y="86"/>
                    <a:pt x="346" y="0"/>
                    <a:pt x="23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13"/>
            <p:cNvSpPr/>
            <p:nvPr/>
          </p:nvSpPr>
          <p:spPr>
            <a:xfrm>
              <a:off x="3608975" y="4331750"/>
              <a:ext cx="21750" cy="10575"/>
            </a:xfrm>
            <a:custGeom>
              <a:avLst/>
              <a:gdLst/>
              <a:ahLst/>
              <a:cxnLst/>
              <a:rect l="l" t="t" r="r" b="b"/>
              <a:pathLst>
                <a:path w="870" h="423" extrusionOk="0">
                  <a:moveTo>
                    <a:pt x="339" y="1"/>
                  </a:moveTo>
                  <a:cubicBezTo>
                    <a:pt x="250" y="1"/>
                    <a:pt x="161" y="23"/>
                    <a:pt x="77" y="59"/>
                  </a:cubicBezTo>
                  <a:cubicBezTo>
                    <a:pt x="0" y="100"/>
                    <a:pt x="42" y="213"/>
                    <a:pt x="107" y="237"/>
                  </a:cubicBezTo>
                  <a:cubicBezTo>
                    <a:pt x="213" y="278"/>
                    <a:pt x="314" y="307"/>
                    <a:pt x="420" y="337"/>
                  </a:cubicBezTo>
                  <a:cubicBezTo>
                    <a:pt x="504" y="365"/>
                    <a:pt x="584" y="422"/>
                    <a:pt x="672" y="422"/>
                  </a:cubicBezTo>
                  <a:cubicBezTo>
                    <a:pt x="696" y="422"/>
                    <a:pt x="720" y="418"/>
                    <a:pt x="745" y="408"/>
                  </a:cubicBezTo>
                  <a:cubicBezTo>
                    <a:pt x="834" y="378"/>
                    <a:pt x="870" y="284"/>
                    <a:pt x="822" y="201"/>
                  </a:cubicBezTo>
                  <a:cubicBezTo>
                    <a:pt x="763" y="83"/>
                    <a:pt x="586" y="47"/>
                    <a:pt x="467" y="18"/>
                  </a:cubicBezTo>
                  <a:cubicBezTo>
                    <a:pt x="425" y="6"/>
                    <a:pt x="382" y="1"/>
                    <a:pt x="3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13"/>
            <p:cNvSpPr/>
            <p:nvPr/>
          </p:nvSpPr>
          <p:spPr>
            <a:xfrm>
              <a:off x="3629825" y="4321625"/>
              <a:ext cx="20125" cy="13475"/>
            </a:xfrm>
            <a:custGeom>
              <a:avLst/>
              <a:gdLst/>
              <a:ahLst/>
              <a:cxnLst/>
              <a:rect l="l" t="t" r="r" b="b"/>
              <a:pathLst>
                <a:path w="805" h="539" extrusionOk="0">
                  <a:moveTo>
                    <a:pt x="286" y="1"/>
                  </a:moveTo>
                  <a:cubicBezTo>
                    <a:pt x="191" y="1"/>
                    <a:pt x="100" y="29"/>
                    <a:pt x="36" y="92"/>
                  </a:cubicBezTo>
                  <a:cubicBezTo>
                    <a:pt x="6" y="121"/>
                    <a:pt x="0" y="186"/>
                    <a:pt x="36" y="216"/>
                  </a:cubicBezTo>
                  <a:cubicBezTo>
                    <a:pt x="36" y="216"/>
                    <a:pt x="36" y="216"/>
                    <a:pt x="37" y="216"/>
                  </a:cubicBezTo>
                  <a:lnTo>
                    <a:pt x="37" y="216"/>
                  </a:lnTo>
                  <a:cubicBezTo>
                    <a:pt x="80" y="291"/>
                    <a:pt x="206" y="324"/>
                    <a:pt x="278" y="340"/>
                  </a:cubicBezTo>
                  <a:cubicBezTo>
                    <a:pt x="373" y="369"/>
                    <a:pt x="420" y="423"/>
                    <a:pt x="479" y="488"/>
                  </a:cubicBezTo>
                  <a:cubicBezTo>
                    <a:pt x="514" y="523"/>
                    <a:pt x="556" y="538"/>
                    <a:pt x="598" y="538"/>
                  </a:cubicBezTo>
                  <a:cubicBezTo>
                    <a:pt x="703" y="538"/>
                    <a:pt x="805" y="439"/>
                    <a:pt x="775" y="316"/>
                  </a:cubicBezTo>
                  <a:cubicBezTo>
                    <a:pt x="730" y="133"/>
                    <a:pt x="496" y="1"/>
                    <a:pt x="2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13"/>
            <p:cNvSpPr/>
            <p:nvPr/>
          </p:nvSpPr>
          <p:spPr>
            <a:xfrm>
              <a:off x="3566525" y="4332200"/>
              <a:ext cx="42900" cy="60375"/>
            </a:xfrm>
            <a:custGeom>
              <a:avLst/>
              <a:gdLst/>
              <a:ahLst/>
              <a:cxnLst/>
              <a:rect l="l" t="t" r="r" b="b"/>
              <a:pathLst>
                <a:path w="1716" h="2415" extrusionOk="0">
                  <a:moveTo>
                    <a:pt x="1434" y="1"/>
                  </a:moveTo>
                  <a:cubicBezTo>
                    <a:pt x="1031" y="1"/>
                    <a:pt x="706" y="439"/>
                    <a:pt x="527" y="757"/>
                  </a:cubicBezTo>
                  <a:cubicBezTo>
                    <a:pt x="480" y="834"/>
                    <a:pt x="462" y="934"/>
                    <a:pt x="439" y="1023"/>
                  </a:cubicBezTo>
                  <a:cubicBezTo>
                    <a:pt x="391" y="1212"/>
                    <a:pt x="344" y="1360"/>
                    <a:pt x="255" y="1537"/>
                  </a:cubicBezTo>
                  <a:cubicBezTo>
                    <a:pt x="143" y="1768"/>
                    <a:pt x="1" y="2016"/>
                    <a:pt x="19" y="2277"/>
                  </a:cubicBezTo>
                  <a:cubicBezTo>
                    <a:pt x="22" y="2360"/>
                    <a:pt x="90" y="2414"/>
                    <a:pt x="158" y="2414"/>
                  </a:cubicBezTo>
                  <a:cubicBezTo>
                    <a:pt x="202" y="2414"/>
                    <a:pt x="245" y="2392"/>
                    <a:pt x="273" y="2342"/>
                  </a:cubicBezTo>
                  <a:cubicBezTo>
                    <a:pt x="362" y="2188"/>
                    <a:pt x="385" y="2028"/>
                    <a:pt x="415" y="1851"/>
                  </a:cubicBezTo>
                  <a:cubicBezTo>
                    <a:pt x="468" y="1555"/>
                    <a:pt x="569" y="1307"/>
                    <a:pt x="770" y="1082"/>
                  </a:cubicBezTo>
                  <a:cubicBezTo>
                    <a:pt x="906" y="922"/>
                    <a:pt x="983" y="733"/>
                    <a:pt x="1131" y="579"/>
                  </a:cubicBezTo>
                  <a:cubicBezTo>
                    <a:pt x="1267" y="431"/>
                    <a:pt x="1450" y="355"/>
                    <a:pt x="1604" y="230"/>
                  </a:cubicBezTo>
                  <a:cubicBezTo>
                    <a:pt x="1716" y="153"/>
                    <a:pt x="1615" y="23"/>
                    <a:pt x="1509" y="6"/>
                  </a:cubicBezTo>
                  <a:cubicBezTo>
                    <a:pt x="1484" y="2"/>
                    <a:pt x="1459" y="1"/>
                    <a:pt x="143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13"/>
            <p:cNvSpPr/>
            <p:nvPr/>
          </p:nvSpPr>
          <p:spPr>
            <a:xfrm>
              <a:off x="3563325" y="4344150"/>
              <a:ext cx="60675" cy="50125"/>
            </a:xfrm>
            <a:custGeom>
              <a:avLst/>
              <a:gdLst/>
              <a:ahLst/>
              <a:cxnLst/>
              <a:rect l="l" t="t" r="r" b="b"/>
              <a:pathLst>
                <a:path w="2427" h="2005" extrusionOk="0">
                  <a:moveTo>
                    <a:pt x="2153" y="1"/>
                  </a:moveTo>
                  <a:cubicBezTo>
                    <a:pt x="2123" y="1"/>
                    <a:pt x="2090" y="10"/>
                    <a:pt x="2057" y="30"/>
                  </a:cubicBezTo>
                  <a:cubicBezTo>
                    <a:pt x="1661" y="296"/>
                    <a:pt x="1466" y="669"/>
                    <a:pt x="1288" y="1095"/>
                  </a:cubicBezTo>
                  <a:cubicBezTo>
                    <a:pt x="1182" y="1361"/>
                    <a:pt x="1093" y="1533"/>
                    <a:pt x="809" y="1645"/>
                  </a:cubicBezTo>
                  <a:cubicBezTo>
                    <a:pt x="670" y="1699"/>
                    <a:pt x="519" y="1718"/>
                    <a:pt x="367" y="1718"/>
                  </a:cubicBezTo>
                  <a:cubicBezTo>
                    <a:pt x="285" y="1718"/>
                    <a:pt x="203" y="1712"/>
                    <a:pt x="123" y="1704"/>
                  </a:cubicBezTo>
                  <a:cubicBezTo>
                    <a:pt x="121" y="1704"/>
                    <a:pt x="119" y="1704"/>
                    <a:pt x="117" y="1704"/>
                  </a:cubicBezTo>
                  <a:cubicBezTo>
                    <a:pt x="33" y="1704"/>
                    <a:pt x="1" y="1829"/>
                    <a:pt x="76" y="1876"/>
                  </a:cubicBezTo>
                  <a:cubicBezTo>
                    <a:pt x="242" y="1959"/>
                    <a:pt x="437" y="2004"/>
                    <a:pt x="632" y="2004"/>
                  </a:cubicBezTo>
                  <a:cubicBezTo>
                    <a:pt x="866" y="2004"/>
                    <a:pt x="1099" y="1938"/>
                    <a:pt x="1276" y="1793"/>
                  </a:cubicBezTo>
                  <a:cubicBezTo>
                    <a:pt x="1749" y="1414"/>
                    <a:pt x="1696" y="699"/>
                    <a:pt x="2252" y="356"/>
                  </a:cubicBezTo>
                  <a:cubicBezTo>
                    <a:pt x="2426" y="251"/>
                    <a:pt x="2316" y="1"/>
                    <a:pt x="2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13"/>
            <p:cNvSpPr/>
            <p:nvPr/>
          </p:nvSpPr>
          <p:spPr>
            <a:xfrm>
              <a:off x="3596250" y="4346525"/>
              <a:ext cx="11525" cy="16175"/>
            </a:xfrm>
            <a:custGeom>
              <a:avLst/>
              <a:gdLst/>
              <a:ahLst/>
              <a:cxnLst/>
              <a:rect l="l" t="t" r="r" b="b"/>
              <a:pathLst>
                <a:path w="461" h="647" extrusionOk="0">
                  <a:moveTo>
                    <a:pt x="249" y="0"/>
                  </a:moveTo>
                  <a:cubicBezTo>
                    <a:pt x="193" y="0"/>
                    <a:pt x="136" y="24"/>
                    <a:pt x="101" y="77"/>
                  </a:cubicBezTo>
                  <a:cubicBezTo>
                    <a:pt x="1" y="225"/>
                    <a:pt x="48" y="515"/>
                    <a:pt x="178" y="621"/>
                  </a:cubicBezTo>
                  <a:cubicBezTo>
                    <a:pt x="197" y="637"/>
                    <a:pt x="225" y="646"/>
                    <a:pt x="253" y="646"/>
                  </a:cubicBezTo>
                  <a:cubicBezTo>
                    <a:pt x="298" y="646"/>
                    <a:pt x="342" y="625"/>
                    <a:pt x="350" y="574"/>
                  </a:cubicBezTo>
                  <a:cubicBezTo>
                    <a:pt x="373" y="432"/>
                    <a:pt x="373" y="337"/>
                    <a:pt x="415" y="207"/>
                  </a:cubicBezTo>
                  <a:cubicBezTo>
                    <a:pt x="461" y="84"/>
                    <a:pt x="356" y="0"/>
                    <a:pt x="2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13"/>
            <p:cNvSpPr/>
            <p:nvPr/>
          </p:nvSpPr>
          <p:spPr>
            <a:xfrm>
              <a:off x="3590050" y="4360625"/>
              <a:ext cx="11675" cy="18100"/>
            </a:xfrm>
            <a:custGeom>
              <a:avLst/>
              <a:gdLst/>
              <a:ahLst/>
              <a:cxnLst/>
              <a:rect l="l" t="t" r="r" b="b"/>
              <a:pathLst>
                <a:path w="467" h="724" extrusionOk="0">
                  <a:moveTo>
                    <a:pt x="168" y="1"/>
                  </a:moveTo>
                  <a:cubicBezTo>
                    <a:pt x="111" y="1"/>
                    <a:pt x="56" y="36"/>
                    <a:pt x="36" y="99"/>
                  </a:cubicBezTo>
                  <a:cubicBezTo>
                    <a:pt x="0" y="199"/>
                    <a:pt x="42" y="353"/>
                    <a:pt x="71" y="460"/>
                  </a:cubicBezTo>
                  <a:cubicBezTo>
                    <a:pt x="113" y="572"/>
                    <a:pt x="166" y="696"/>
                    <a:pt x="296" y="720"/>
                  </a:cubicBezTo>
                  <a:cubicBezTo>
                    <a:pt x="305" y="722"/>
                    <a:pt x="315" y="724"/>
                    <a:pt x="324" y="724"/>
                  </a:cubicBezTo>
                  <a:cubicBezTo>
                    <a:pt x="398" y="724"/>
                    <a:pt x="467" y="644"/>
                    <a:pt x="414" y="560"/>
                  </a:cubicBezTo>
                  <a:cubicBezTo>
                    <a:pt x="367" y="501"/>
                    <a:pt x="355" y="430"/>
                    <a:pt x="349" y="353"/>
                  </a:cubicBezTo>
                  <a:cubicBezTo>
                    <a:pt x="331" y="258"/>
                    <a:pt x="337" y="146"/>
                    <a:pt x="290" y="69"/>
                  </a:cubicBezTo>
                  <a:cubicBezTo>
                    <a:pt x="259" y="22"/>
                    <a:pt x="213" y="1"/>
                    <a:pt x="1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13"/>
            <p:cNvSpPr/>
            <p:nvPr/>
          </p:nvSpPr>
          <p:spPr>
            <a:xfrm>
              <a:off x="3598925" y="4363775"/>
              <a:ext cx="17175" cy="11575"/>
            </a:xfrm>
            <a:custGeom>
              <a:avLst/>
              <a:gdLst/>
              <a:ahLst/>
              <a:cxnLst/>
              <a:rect l="l" t="t" r="r" b="b"/>
              <a:pathLst>
                <a:path w="687" h="463" extrusionOk="0">
                  <a:moveTo>
                    <a:pt x="531" y="1"/>
                  </a:moveTo>
                  <a:cubicBezTo>
                    <a:pt x="526" y="1"/>
                    <a:pt x="520" y="1"/>
                    <a:pt x="515" y="2"/>
                  </a:cubicBezTo>
                  <a:cubicBezTo>
                    <a:pt x="414" y="8"/>
                    <a:pt x="355" y="91"/>
                    <a:pt x="266" y="138"/>
                  </a:cubicBezTo>
                  <a:cubicBezTo>
                    <a:pt x="201" y="180"/>
                    <a:pt x="118" y="174"/>
                    <a:pt x="59" y="209"/>
                  </a:cubicBezTo>
                  <a:cubicBezTo>
                    <a:pt x="12" y="233"/>
                    <a:pt x="0" y="280"/>
                    <a:pt x="6" y="328"/>
                  </a:cubicBezTo>
                  <a:cubicBezTo>
                    <a:pt x="26" y="432"/>
                    <a:pt x="130" y="463"/>
                    <a:pt x="232" y="463"/>
                  </a:cubicBezTo>
                  <a:cubicBezTo>
                    <a:pt x="280" y="463"/>
                    <a:pt x="328" y="455"/>
                    <a:pt x="367" y="446"/>
                  </a:cubicBezTo>
                  <a:cubicBezTo>
                    <a:pt x="515" y="399"/>
                    <a:pt x="686" y="268"/>
                    <a:pt x="651" y="103"/>
                  </a:cubicBezTo>
                  <a:cubicBezTo>
                    <a:pt x="635" y="49"/>
                    <a:pt x="585" y="1"/>
                    <a:pt x="53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13"/>
            <p:cNvSpPr/>
            <p:nvPr/>
          </p:nvSpPr>
          <p:spPr>
            <a:xfrm>
              <a:off x="3584725" y="4342375"/>
              <a:ext cx="63100" cy="47050"/>
            </a:xfrm>
            <a:custGeom>
              <a:avLst/>
              <a:gdLst/>
              <a:ahLst/>
              <a:cxnLst/>
              <a:rect l="l" t="t" r="r" b="b"/>
              <a:pathLst>
                <a:path w="2524" h="1882" extrusionOk="0">
                  <a:moveTo>
                    <a:pt x="2411" y="0"/>
                  </a:moveTo>
                  <a:cubicBezTo>
                    <a:pt x="2408" y="0"/>
                    <a:pt x="2405" y="0"/>
                    <a:pt x="2401" y="1"/>
                  </a:cubicBezTo>
                  <a:cubicBezTo>
                    <a:pt x="1987" y="60"/>
                    <a:pt x="1751" y="503"/>
                    <a:pt x="1609" y="858"/>
                  </a:cubicBezTo>
                  <a:cubicBezTo>
                    <a:pt x="1372" y="1473"/>
                    <a:pt x="740" y="1621"/>
                    <a:pt x="148" y="1657"/>
                  </a:cubicBezTo>
                  <a:cubicBezTo>
                    <a:pt x="0" y="1657"/>
                    <a:pt x="0" y="1870"/>
                    <a:pt x="148" y="1876"/>
                  </a:cubicBezTo>
                  <a:cubicBezTo>
                    <a:pt x="236" y="1879"/>
                    <a:pt x="321" y="1882"/>
                    <a:pt x="405" y="1882"/>
                  </a:cubicBezTo>
                  <a:cubicBezTo>
                    <a:pt x="842" y="1882"/>
                    <a:pt x="1231" y="1815"/>
                    <a:pt x="1603" y="1533"/>
                  </a:cubicBezTo>
                  <a:cubicBezTo>
                    <a:pt x="1786" y="1385"/>
                    <a:pt x="1875" y="1166"/>
                    <a:pt x="1958" y="953"/>
                  </a:cubicBezTo>
                  <a:cubicBezTo>
                    <a:pt x="2082" y="628"/>
                    <a:pt x="2325" y="415"/>
                    <a:pt x="2490" y="119"/>
                  </a:cubicBezTo>
                  <a:cubicBezTo>
                    <a:pt x="2524" y="52"/>
                    <a:pt x="2472" y="0"/>
                    <a:pt x="241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13"/>
            <p:cNvSpPr/>
            <p:nvPr/>
          </p:nvSpPr>
          <p:spPr>
            <a:xfrm>
              <a:off x="3630550" y="4337175"/>
              <a:ext cx="9875" cy="18800"/>
            </a:xfrm>
            <a:custGeom>
              <a:avLst/>
              <a:gdLst/>
              <a:ahLst/>
              <a:cxnLst/>
              <a:rect l="l" t="t" r="r" b="b"/>
              <a:pathLst>
                <a:path w="395" h="752" extrusionOk="0">
                  <a:moveTo>
                    <a:pt x="239" y="1"/>
                  </a:moveTo>
                  <a:cubicBezTo>
                    <a:pt x="233" y="1"/>
                    <a:pt x="226" y="1"/>
                    <a:pt x="220" y="2"/>
                  </a:cubicBezTo>
                  <a:cubicBezTo>
                    <a:pt x="48" y="14"/>
                    <a:pt x="30" y="209"/>
                    <a:pt x="13" y="351"/>
                  </a:cubicBezTo>
                  <a:cubicBezTo>
                    <a:pt x="1" y="475"/>
                    <a:pt x="13" y="623"/>
                    <a:pt x="101" y="717"/>
                  </a:cubicBezTo>
                  <a:cubicBezTo>
                    <a:pt x="125" y="741"/>
                    <a:pt x="157" y="752"/>
                    <a:pt x="190" y="752"/>
                  </a:cubicBezTo>
                  <a:cubicBezTo>
                    <a:pt x="264" y="752"/>
                    <a:pt x="342" y="697"/>
                    <a:pt x="338" y="611"/>
                  </a:cubicBezTo>
                  <a:cubicBezTo>
                    <a:pt x="332" y="510"/>
                    <a:pt x="338" y="416"/>
                    <a:pt x="356" y="309"/>
                  </a:cubicBezTo>
                  <a:cubicBezTo>
                    <a:pt x="367" y="213"/>
                    <a:pt x="395" y="1"/>
                    <a:pt x="2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13"/>
            <p:cNvSpPr/>
            <p:nvPr/>
          </p:nvSpPr>
          <p:spPr>
            <a:xfrm>
              <a:off x="3620650" y="4354500"/>
              <a:ext cx="11375" cy="16275"/>
            </a:xfrm>
            <a:custGeom>
              <a:avLst/>
              <a:gdLst/>
              <a:ahLst/>
              <a:cxnLst/>
              <a:rect l="l" t="t" r="r" b="b"/>
              <a:pathLst>
                <a:path w="455" h="651" extrusionOk="0">
                  <a:moveTo>
                    <a:pt x="184" y="0"/>
                  </a:moveTo>
                  <a:cubicBezTo>
                    <a:pt x="162" y="0"/>
                    <a:pt x="139" y="6"/>
                    <a:pt x="119" y="18"/>
                  </a:cubicBezTo>
                  <a:cubicBezTo>
                    <a:pt x="0" y="84"/>
                    <a:pt x="12" y="255"/>
                    <a:pt x="30" y="373"/>
                  </a:cubicBezTo>
                  <a:cubicBezTo>
                    <a:pt x="60" y="503"/>
                    <a:pt x="142" y="604"/>
                    <a:pt x="278" y="645"/>
                  </a:cubicBezTo>
                  <a:cubicBezTo>
                    <a:pt x="290" y="649"/>
                    <a:pt x="302" y="651"/>
                    <a:pt x="312" y="651"/>
                  </a:cubicBezTo>
                  <a:cubicBezTo>
                    <a:pt x="408" y="651"/>
                    <a:pt x="454" y="519"/>
                    <a:pt x="385" y="444"/>
                  </a:cubicBezTo>
                  <a:cubicBezTo>
                    <a:pt x="355" y="409"/>
                    <a:pt x="338" y="350"/>
                    <a:pt x="326" y="308"/>
                  </a:cubicBezTo>
                  <a:cubicBezTo>
                    <a:pt x="320" y="225"/>
                    <a:pt x="343" y="131"/>
                    <a:pt x="290" y="60"/>
                  </a:cubicBezTo>
                  <a:cubicBezTo>
                    <a:pt x="267" y="21"/>
                    <a:pt x="226" y="0"/>
                    <a:pt x="1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13"/>
            <p:cNvSpPr/>
            <p:nvPr/>
          </p:nvSpPr>
          <p:spPr>
            <a:xfrm>
              <a:off x="3626575" y="4358500"/>
              <a:ext cx="17725" cy="11825"/>
            </a:xfrm>
            <a:custGeom>
              <a:avLst/>
              <a:gdLst/>
              <a:ahLst/>
              <a:cxnLst/>
              <a:rect l="l" t="t" r="r" b="b"/>
              <a:pathLst>
                <a:path w="709" h="473" extrusionOk="0">
                  <a:moveTo>
                    <a:pt x="573" y="1"/>
                  </a:moveTo>
                  <a:cubicBezTo>
                    <a:pt x="560" y="1"/>
                    <a:pt x="547" y="3"/>
                    <a:pt x="532" y="6"/>
                  </a:cubicBezTo>
                  <a:cubicBezTo>
                    <a:pt x="444" y="30"/>
                    <a:pt x="396" y="95"/>
                    <a:pt x="325" y="148"/>
                  </a:cubicBezTo>
                  <a:cubicBezTo>
                    <a:pt x="260" y="196"/>
                    <a:pt x="195" y="190"/>
                    <a:pt x="118" y="219"/>
                  </a:cubicBezTo>
                  <a:cubicBezTo>
                    <a:pt x="41" y="249"/>
                    <a:pt x="0" y="343"/>
                    <a:pt x="71" y="403"/>
                  </a:cubicBezTo>
                  <a:cubicBezTo>
                    <a:pt x="125" y="451"/>
                    <a:pt x="197" y="473"/>
                    <a:pt x="275" y="473"/>
                  </a:cubicBezTo>
                  <a:cubicBezTo>
                    <a:pt x="461" y="473"/>
                    <a:pt x="673" y="346"/>
                    <a:pt x="698" y="166"/>
                  </a:cubicBezTo>
                  <a:cubicBezTo>
                    <a:pt x="708" y="83"/>
                    <a:pt x="660" y="1"/>
                    <a:pt x="57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13"/>
            <p:cNvSpPr/>
            <p:nvPr/>
          </p:nvSpPr>
          <p:spPr>
            <a:xfrm>
              <a:off x="3609150" y="4343100"/>
              <a:ext cx="53925" cy="43775"/>
            </a:xfrm>
            <a:custGeom>
              <a:avLst/>
              <a:gdLst/>
              <a:ahLst/>
              <a:cxnLst/>
              <a:rect l="l" t="t" r="r" b="b"/>
              <a:pathLst>
                <a:path w="2157" h="1751" extrusionOk="0">
                  <a:moveTo>
                    <a:pt x="1963" y="1"/>
                  </a:moveTo>
                  <a:cubicBezTo>
                    <a:pt x="1936" y="1"/>
                    <a:pt x="1908" y="10"/>
                    <a:pt x="1880" y="31"/>
                  </a:cubicBezTo>
                  <a:cubicBezTo>
                    <a:pt x="1484" y="333"/>
                    <a:pt x="1673" y="924"/>
                    <a:pt x="1277" y="1214"/>
                  </a:cubicBezTo>
                  <a:cubicBezTo>
                    <a:pt x="1105" y="1332"/>
                    <a:pt x="845" y="1338"/>
                    <a:pt x="656" y="1362"/>
                  </a:cubicBezTo>
                  <a:cubicBezTo>
                    <a:pt x="425" y="1391"/>
                    <a:pt x="248" y="1462"/>
                    <a:pt x="64" y="1598"/>
                  </a:cubicBezTo>
                  <a:cubicBezTo>
                    <a:pt x="0" y="1636"/>
                    <a:pt x="33" y="1750"/>
                    <a:pt x="105" y="1750"/>
                  </a:cubicBezTo>
                  <a:cubicBezTo>
                    <a:pt x="113" y="1750"/>
                    <a:pt x="121" y="1749"/>
                    <a:pt x="129" y="1746"/>
                  </a:cubicBezTo>
                  <a:cubicBezTo>
                    <a:pt x="567" y="1598"/>
                    <a:pt x="1034" y="1746"/>
                    <a:pt x="1460" y="1521"/>
                  </a:cubicBezTo>
                  <a:cubicBezTo>
                    <a:pt x="1921" y="1285"/>
                    <a:pt x="1904" y="658"/>
                    <a:pt x="2105" y="250"/>
                  </a:cubicBezTo>
                  <a:cubicBezTo>
                    <a:pt x="2157" y="150"/>
                    <a:pt x="2072" y="1"/>
                    <a:pt x="196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13"/>
            <p:cNvSpPr/>
            <p:nvPr/>
          </p:nvSpPr>
          <p:spPr>
            <a:xfrm>
              <a:off x="3647075" y="4362625"/>
              <a:ext cx="23150" cy="11325"/>
            </a:xfrm>
            <a:custGeom>
              <a:avLst/>
              <a:gdLst/>
              <a:ahLst/>
              <a:cxnLst/>
              <a:rect l="l" t="t" r="r" b="b"/>
              <a:pathLst>
                <a:path w="926" h="453" extrusionOk="0">
                  <a:moveTo>
                    <a:pt x="395" y="0"/>
                  </a:moveTo>
                  <a:cubicBezTo>
                    <a:pt x="306" y="0"/>
                    <a:pt x="217" y="17"/>
                    <a:pt x="138" y="48"/>
                  </a:cubicBezTo>
                  <a:cubicBezTo>
                    <a:pt x="0" y="109"/>
                    <a:pt x="43" y="294"/>
                    <a:pt x="174" y="294"/>
                  </a:cubicBezTo>
                  <a:cubicBezTo>
                    <a:pt x="183" y="294"/>
                    <a:pt x="193" y="293"/>
                    <a:pt x="203" y="291"/>
                  </a:cubicBezTo>
                  <a:cubicBezTo>
                    <a:pt x="225" y="287"/>
                    <a:pt x="246" y="286"/>
                    <a:pt x="268" y="286"/>
                  </a:cubicBezTo>
                  <a:cubicBezTo>
                    <a:pt x="402" y="286"/>
                    <a:pt x="539" y="345"/>
                    <a:pt x="641" y="427"/>
                  </a:cubicBezTo>
                  <a:cubicBezTo>
                    <a:pt x="665" y="445"/>
                    <a:pt x="691" y="453"/>
                    <a:pt x="716" y="453"/>
                  </a:cubicBezTo>
                  <a:cubicBezTo>
                    <a:pt x="823" y="453"/>
                    <a:pt x="925" y="313"/>
                    <a:pt x="854" y="208"/>
                  </a:cubicBezTo>
                  <a:cubicBezTo>
                    <a:pt x="751" y="66"/>
                    <a:pt x="572" y="0"/>
                    <a:pt x="39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13"/>
            <p:cNvSpPr/>
            <p:nvPr/>
          </p:nvSpPr>
          <p:spPr>
            <a:xfrm>
              <a:off x="3640450" y="4372975"/>
              <a:ext cx="23100" cy="21475"/>
            </a:xfrm>
            <a:custGeom>
              <a:avLst/>
              <a:gdLst/>
              <a:ahLst/>
              <a:cxnLst/>
              <a:rect l="l" t="t" r="r" b="b"/>
              <a:pathLst>
                <a:path w="924" h="859" extrusionOk="0">
                  <a:moveTo>
                    <a:pt x="225" y="0"/>
                  </a:moveTo>
                  <a:cubicBezTo>
                    <a:pt x="217" y="0"/>
                    <a:pt x="210" y="0"/>
                    <a:pt x="202" y="1"/>
                  </a:cubicBezTo>
                  <a:cubicBezTo>
                    <a:pt x="96" y="19"/>
                    <a:pt x="1" y="137"/>
                    <a:pt x="66" y="249"/>
                  </a:cubicBezTo>
                  <a:cubicBezTo>
                    <a:pt x="137" y="356"/>
                    <a:pt x="243" y="397"/>
                    <a:pt x="332" y="480"/>
                  </a:cubicBezTo>
                  <a:cubicBezTo>
                    <a:pt x="343" y="494"/>
                    <a:pt x="347" y="500"/>
                    <a:pt x="346" y="500"/>
                  </a:cubicBezTo>
                  <a:cubicBezTo>
                    <a:pt x="346" y="500"/>
                    <a:pt x="343" y="497"/>
                    <a:pt x="338" y="492"/>
                  </a:cubicBezTo>
                  <a:lnTo>
                    <a:pt x="338" y="492"/>
                  </a:lnTo>
                  <a:cubicBezTo>
                    <a:pt x="350" y="504"/>
                    <a:pt x="356" y="510"/>
                    <a:pt x="362" y="527"/>
                  </a:cubicBezTo>
                  <a:cubicBezTo>
                    <a:pt x="379" y="557"/>
                    <a:pt x="391" y="581"/>
                    <a:pt x="409" y="610"/>
                  </a:cubicBezTo>
                  <a:cubicBezTo>
                    <a:pt x="445" y="681"/>
                    <a:pt x="468" y="770"/>
                    <a:pt x="563" y="829"/>
                  </a:cubicBezTo>
                  <a:cubicBezTo>
                    <a:pt x="595" y="850"/>
                    <a:pt x="628" y="859"/>
                    <a:pt x="660" y="859"/>
                  </a:cubicBezTo>
                  <a:cubicBezTo>
                    <a:pt x="745" y="859"/>
                    <a:pt x="824" y="793"/>
                    <a:pt x="859" y="711"/>
                  </a:cubicBezTo>
                  <a:cubicBezTo>
                    <a:pt x="924" y="539"/>
                    <a:pt x="770" y="303"/>
                    <a:pt x="646" y="196"/>
                  </a:cubicBezTo>
                  <a:cubicBezTo>
                    <a:pt x="539" y="101"/>
                    <a:pt x="369" y="0"/>
                    <a:pt x="22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13"/>
            <p:cNvSpPr/>
            <p:nvPr/>
          </p:nvSpPr>
          <p:spPr>
            <a:xfrm>
              <a:off x="3601275" y="4382200"/>
              <a:ext cx="30200" cy="21050"/>
            </a:xfrm>
            <a:custGeom>
              <a:avLst/>
              <a:gdLst/>
              <a:ahLst/>
              <a:cxnLst/>
              <a:rect l="l" t="t" r="r" b="b"/>
              <a:pathLst>
                <a:path w="1208" h="842" extrusionOk="0">
                  <a:moveTo>
                    <a:pt x="352" y="0"/>
                  </a:moveTo>
                  <a:cubicBezTo>
                    <a:pt x="232" y="0"/>
                    <a:pt x="118" y="26"/>
                    <a:pt x="48" y="99"/>
                  </a:cubicBezTo>
                  <a:cubicBezTo>
                    <a:pt x="1" y="141"/>
                    <a:pt x="1" y="217"/>
                    <a:pt x="54" y="271"/>
                  </a:cubicBezTo>
                  <a:cubicBezTo>
                    <a:pt x="172" y="395"/>
                    <a:pt x="391" y="359"/>
                    <a:pt x="551" y="401"/>
                  </a:cubicBezTo>
                  <a:cubicBezTo>
                    <a:pt x="764" y="454"/>
                    <a:pt x="799" y="655"/>
                    <a:pt x="935" y="797"/>
                  </a:cubicBezTo>
                  <a:cubicBezTo>
                    <a:pt x="966" y="828"/>
                    <a:pt x="1005" y="842"/>
                    <a:pt x="1044" y="842"/>
                  </a:cubicBezTo>
                  <a:cubicBezTo>
                    <a:pt x="1126" y="842"/>
                    <a:pt x="1207" y="781"/>
                    <a:pt x="1207" y="685"/>
                  </a:cubicBezTo>
                  <a:cubicBezTo>
                    <a:pt x="1207" y="424"/>
                    <a:pt x="982" y="164"/>
                    <a:pt x="746" y="76"/>
                  </a:cubicBezTo>
                  <a:cubicBezTo>
                    <a:pt x="646" y="37"/>
                    <a:pt x="494" y="0"/>
                    <a:pt x="35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13"/>
            <p:cNvSpPr/>
            <p:nvPr/>
          </p:nvSpPr>
          <p:spPr>
            <a:xfrm>
              <a:off x="3611775" y="4379650"/>
              <a:ext cx="33625" cy="18750"/>
            </a:xfrm>
            <a:custGeom>
              <a:avLst/>
              <a:gdLst/>
              <a:ahLst/>
              <a:cxnLst/>
              <a:rect l="l" t="t" r="r" b="b"/>
              <a:pathLst>
                <a:path w="1345" h="750" extrusionOk="0">
                  <a:moveTo>
                    <a:pt x="178" y="0"/>
                  </a:moveTo>
                  <a:cubicBezTo>
                    <a:pt x="78" y="0"/>
                    <a:pt x="1" y="160"/>
                    <a:pt x="89" y="231"/>
                  </a:cubicBezTo>
                  <a:cubicBezTo>
                    <a:pt x="231" y="349"/>
                    <a:pt x="426" y="390"/>
                    <a:pt x="592" y="444"/>
                  </a:cubicBezTo>
                  <a:cubicBezTo>
                    <a:pt x="681" y="467"/>
                    <a:pt x="758" y="503"/>
                    <a:pt x="840" y="550"/>
                  </a:cubicBezTo>
                  <a:cubicBezTo>
                    <a:pt x="935" y="603"/>
                    <a:pt x="1006" y="698"/>
                    <a:pt x="1101" y="733"/>
                  </a:cubicBezTo>
                  <a:cubicBezTo>
                    <a:pt x="1128" y="745"/>
                    <a:pt x="1154" y="750"/>
                    <a:pt x="1179" y="750"/>
                  </a:cubicBezTo>
                  <a:cubicBezTo>
                    <a:pt x="1274" y="750"/>
                    <a:pt x="1344" y="674"/>
                    <a:pt x="1325" y="562"/>
                  </a:cubicBezTo>
                  <a:cubicBezTo>
                    <a:pt x="1266" y="142"/>
                    <a:pt x="521" y="12"/>
                    <a:pt x="17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13"/>
            <p:cNvSpPr/>
            <p:nvPr/>
          </p:nvSpPr>
          <p:spPr>
            <a:xfrm>
              <a:off x="3566825" y="4389350"/>
              <a:ext cx="53550" cy="19325"/>
            </a:xfrm>
            <a:custGeom>
              <a:avLst/>
              <a:gdLst/>
              <a:ahLst/>
              <a:cxnLst/>
              <a:rect l="l" t="t" r="r" b="b"/>
              <a:pathLst>
                <a:path w="2142" h="773" extrusionOk="0">
                  <a:moveTo>
                    <a:pt x="90" y="1"/>
                  </a:moveTo>
                  <a:cubicBezTo>
                    <a:pt x="39" y="1"/>
                    <a:pt x="0" y="50"/>
                    <a:pt x="24" y="103"/>
                  </a:cubicBezTo>
                  <a:cubicBezTo>
                    <a:pt x="190" y="434"/>
                    <a:pt x="527" y="635"/>
                    <a:pt x="876" y="736"/>
                  </a:cubicBezTo>
                  <a:cubicBezTo>
                    <a:pt x="963" y="762"/>
                    <a:pt x="1045" y="773"/>
                    <a:pt x="1124" y="773"/>
                  </a:cubicBezTo>
                  <a:cubicBezTo>
                    <a:pt x="1416" y="773"/>
                    <a:pt x="1661" y="620"/>
                    <a:pt x="1964" y="541"/>
                  </a:cubicBezTo>
                  <a:cubicBezTo>
                    <a:pt x="2142" y="493"/>
                    <a:pt x="2106" y="227"/>
                    <a:pt x="1917" y="221"/>
                  </a:cubicBezTo>
                  <a:cubicBezTo>
                    <a:pt x="1621" y="221"/>
                    <a:pt x="1426" y="458"/>
                    <a:pt x="1136" y="464"/>
                  </a:cubicBezTo>
                  <a:cubicBezTo>
                    <a:pt x="1133" y="464"/>
                    <a:pt x="1129" y="464"/>
                    <a:pt x="1126" y="464"/>
                  </a:cubicBezTo>
                  <a:cubicBezTo>
                    <a:pt x="746" y="464"/>
                    <a:pt x="447" y="155"/>
                    <a:pt x="125" y="8"/>
                  </a:cubicBezTo>
                  <a:cubicBezTo>
                    <a:pt x="113" y="3"/>
                    <a:pt x="101" y="1"/>
                    <a:pt x="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13"/>
            <p:cNvSpPr/>
            <p:nvPr/>
          </p:nvSpPr>
          <p:spPr>
            <a:xfrm>
              <a:off x="3596875" y="4403300"/>
              <a:ext cx="32375" cy="10400"/>
            </a:xfrm>
            <a:custGeom>
              <a:avLst/>
              <a:gdLst/>
              <a:ahLst/>
              <a:cxnLst/>
              <a:rect l="l" t="t" r="r" b="b"/>
              <a:pathLst>
                <a:path w="1295" h="416" extrusionOk="0">
                  <a:moveTo>
                    <a:pt x="110" y="0"/>
                  </a:moveTo>
                  <a:cubicBezTo>
                    <a:pt x="33" y="0"/>
                    <a:pt x="1" y="91"/>
                    <a:pt x="53" y="148"/>
                  </a:cubicBezTo>
                  <a:cubicBezTo>
                    <a:pt x="241" y="355"/>
                    <a:pt x="554" y="415"/>
                    <a:pt x="846" y="415"/>
                  </a:cubicBezTo>
                  <a:cubicBezTo>
                    <a:pt x="929" y="415"/>
                    <a:pt x="1011" y="410"/>
                    <a:pt x="1088" y="403"/>
                  </a:cubicBezTo>
                  <a:cubicBezTo>
                    <a:pt x="1294" y="379"/>
                    <a:pt x="1294" y="107"/>
                    <a:pt x="1088" y="83"/>
                  </a:cubicBezTo>
                  <a:cubicBezTo>
                    <a:pt x="1016" y="73"/>
                    <a:pt x="945" y="70"/>
                    <a:pt x="875" y="70"/>
                  </a:cubicBezTo>
                  <a:cubicBezTo>
                    <a:pt x="809" y="70"/>
                    <a:pt x="743" y="73"/>
                    <a:pt x="676" y="73"/>
                  </a:cubicBezTo>
                  <a:cubicBezTo>
                    <a:pt x="650" y="73"/>
                    <a:pt x="623" y="72"/>
                    <a:pt x="597" y="71"/>
                  </a:cubicBezTo>
                  <a:cubicBezTo>
                    <a:pt x="437" y="60"/>
                    <a:pt x="283" y="6"/>
                    <a:pt x="118" y="0"/>
                  </a:cubicBezTo>
                  <a:cubicBezTo>
                    <a:pt x="115" y="0"/>
                    <a:pt x="113" y="0"/>
                    <a:pt x="1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13"/>
            <p:cNvSpPr/>
            <p:nvPr/>
          </p:nvSpPr>
          <p:spPr>
            <a:xfrm>
              <a:off x="3607925" y="4408875"/>
              <a:ext cx="39375" cy="10100"/>
            </a:xfrm>
            <a:custGeom>
              <a:avLst/>
              <a:gdLst/>
              <a:ahLst/>
              <a:cxnLst/>
              <a:rect l="l" t="t" r="r" b="b"/>
              <a:pathLst>
                <a:path w="1575" h="404" extrusionOk="0">
                  <a:moveTo>
                    <a:pt x="1224" y="0"/>
                  </a:moveTo>
                  <a:cubicBezTo>
                    <a:pt x="1105" y="0"/>
                    <a:pt x="986" y="33"/>
                    <a:pt x="858" y="61"/>
                  </a:cubicBezTo>
                  <a:cubicBezTo>
                    <a:pt x="798" y="75"/>
                    <a:pt x="738" y="80"/>
                    <a:pt x="679" y="80"/>
                  </a:cubicBezTo>
                  <a:cubicBezTo>
                    <a:pt x="484" y="80"/>
                    <a:pt x="295" y="22"/>
                    <a:pt x="95" y="8"/>
                  </a:cubicBezTo>
                  <a:cubicBezTo>
                    <a:pt x="36" y="8"/>
                    <a:pt x="1" y="97"/>
                    <a:pt x="42" y="132"/>
                  </a:cubicBezTo>
                  <a:cubicBezTo>
                    <a:pt x="276" y="329"/>
                    <a:pt x="534" y="404"/>
                    <a:pt x="802" y="404"/>
                  </a:cubicBezTo>
                  <a:cubicBezTo>
                    <a:pt x="1010" y="404"/>
                    <a:pt x="1224" y="359"/>
                    <a:pt x="1438" y="292"/>
                  </a:cubicBezTo>
                  <a:cubicBezTo>
                    <a:pt x="1533" y="256"/>
                    <a:pt x="1574" y="103"/>
                    <a:pt x="1468" y="55"/>
                  </a:cubicBezTo>
                  <a:cubicBezTo>
                    <a:pt x="1384" y="15"/>
                    <a:pt x="1304" y="0"/>
                    <a:pt x="1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13"/>
            <p:cNvSpPr/>
            <p:nvPr/>
          </p:nvSpPr>
          <p:spPr>
            <a:xfrm>
              <a:off x="3621825" y="4415175"/>
              <a:ext cx="18350" cy="16025"/>
            </a:xfrm>
            <a:custGeom>
              <a:avLst/>
              <a:gdLst/>
              <a:ahLst/>
              <a:cxnLst/>
              <a:rect l="l" t="t" r="r" b="b"/>
              <a:pathLst>
                <a:path w="734" h="641" extrusionOk="0">
                  <a:moveTo>
                    <a:pt x="156" y="1"/>
                  </a:moveTo>
                  <a:cubicBezTo>
                    <a:pt x="142" y="1"/>
                    <a:pt x="128" y="6"/>
                    <a:pt x="113" y="16"/>
                  </a:cubicBezTo>
                  <a:cubicBezTo>
                    <a:pt x="1" y="87"/>
                    <a:pt x="95" y="276"/>
                    <a:pt x="143" y="365"/>
                  </a:cubicBezTo>
                  <a:cubicBezTo>
                    <a:pt x="202" y="489"/>
                    <a:pt x="338" y="584"/>
                    <a:pt x="468" y="631"/>
                  </a:cubicBezTo>
                  <a:cubicBezTo>
                    <a:pt x="487" y="637"/>
                    <a:pt x="505" y="640"/>
                    <a:pt x="521" y="640"/>
                  </a:cubicBezTo>
                  <a:cubicBezTo>
                    <a:pt x="687" y="640"/>
                    <a:pt x="734" y="371"/>
                    <a:pt x="557" y="312"/>
                  </a:cubicBezTo>
                  <a:cubicBezTo>
                    <a:pt x="468" y="282"/>
                    <a:pt x="397" y="229"/>
                    <a:pt x="332" y="164"/>
                  </a:cubicBezTo>
                  <a:cubicBezTo>
                    <a:pt x="288" y="120"/>
                    <a:pt x="227" y="1"/>
                    <a:pt x="15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13"/>
            <p:cNvSpPr/>
            <p:nvPr/>
          </p:nvSpPr>
          <p:spPr>
            <a:xfrm>
              <a:off x="3594475" y="4404300"/>
              <a:ext cx="15550" cy="21350"/>
            </a:xfrm>
            <a:custGeom>
              <a:avLst/>
              <a:gdLst/>
              <a:ahLst/>
              <a:cxnLst/>
              <a:rect l="l" t="t" r="r" b="b"/>
              <a:pathLst>
                <a:path w="622" h="854" extrusionOk="0">
                  <a:moveTo>
                    <a:pt x="213" y="1"/>
                  </a:moveTo>
                  <a:cubicBezTo>
                    <a:pt x="178" y="1"/>
                    <a:pt x="141" y="17"/>
                    <a:pt x="119" y="43"/>
                  </a:cubicBezTo>
                  <a:cubicBezTo>
                    <a:pt x="1" y="167"/>
                    <a:pt x="60" y="345"/>
                    <a:pt x="119" y="487"/>
                  </a:cubicBezTo>
                  <a:cubicBezTo>
                    <a:pt x="178" y="623"/>
                    <a:pt x="249" y="800"/>
                    <a:pt x="397" y="848"/>
                  </a:cubicBezTo>
                  <a:cubicBezTo>
                    <a:pt x="410" y="851"/>
                    <a:pt x="424" y="853"/>
                    <a:pt x="438" y="853"/>
                  </a:cubicBezTo>
                  <a:cubicBezTo>
                    <a:pt x="509" y="853"/>
                    <a:pt x="577" y="805"/>
                    <a:pt x="592" y="741"/>
                  </a:cubicBezTo>
                  <a:cubicBezTo>
                    <a:pt x="622" y="593"/>
                    <a:pt x="509" y="457"/>
                    <a:pt x="432" y="333"/>
                  </a:cubicBezTo>
                  <a:cubicBezTo>
                    <a:pt x="403" y="280"/>
                    <a:pt x="379" y="221"/>
                    <a:pt x="356" y="167"/>
                  </a:cubicBezTo>
                  <a:cubicBezTo>
                    <a:pt x="338" y="96"/>
                    <a:pt x="332" y="31"/>
                    <a:pt x="249" y="8"/>
                  </a:cubicBezTo>
                  <a:cubicBezTo>
                    <a:pt x="238" y="3"/>
                    <a:pt x="226" y="1"/>
                    <a:pt x="2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13"/>
            <p:cNvSpPr/>
            <p:nvPr/>
          </p:nvSpPr>
          <p:spPr>
            <a:xfrm>
              <a:off x="3537550" y="4300100"/>
              <a:ext cx="38475" cy="139750"/>
            </a:xfrm>
            <a:custGeom>
              <a:avLst/>
              <a:gdLst/>
              <a:ahLst/>
              <a:cxnLst/>
              <a:rect l="l" t="t" r="r" b="b"/>
              <a:pathLst>
                <a:path w="1539" h="5590" extrusionOk="0">
                  <a:moveTo>
                    <a:pt x="72" y="0"/>
                  </a:moveTo>
                  <a:lnTo>
                    <a:pt x="1" y="195"/>
                  </a:lnTo>
                  <a:lnTo>
                    <a:pt x="131" y="633"/>
                  </a:lnTo>
                  <a:lnTo>
                    <a:pt x="72" y="1331"/>
                  </a:lnTo>
                  <a:cubicBezTo>
                    <a:pt x="72" y="1331"/>
                    <a:pt x="302" y="1686"/>
                    <a:pt x="302" y="1881"/>
                  </a:cubicBezTo>
                  <a:lnTo>
                    <a:pt x="302" y="2549"/>
                  </a:lnTo>
                  <a:lnTo>
                    <a:pt x="444" y="3182"/>
                  </a:lnTo>
                  <a:lnTo>
                    <a:pt x="149" y="3697"/>
                  </a:lnTo>
                  <a:lnTo>
                    <a:pt x="302" y="4028"/>
                  </a:lnTo>
                  <a:lnTo>
                    <a:pt x="415" y="5589"/>
                  </a:lnTo>
                  <a:lnTo>
                    <a:pt x="953" y="5441"/>
                  </a:lnTo>
                  <a:lnTo>
                    <a:pt x="870" y="4436"/>
                  </a:lnTo>
                  <a:cubicBezTo>
                    <a:pt x="870" y="4436"/>
                    <a:pt x="982" y="3945"/>
                    <a:pt x="1255" y="3915"/>
                  </a:cubicBezTo>
                  <a:cubicBezTo>
                    <a:pt x="1538" y="3880"/>
                    <a:pt x="1219" y="3360"/>
                    <a:pt x="1219" y="3360"/>
                  </a:cubicBezTo>
                  <a:lnTo>
                    <a:pt x="781" y="3584"/>
                  </a:lnTo>
                  <a:lnTo>
                    <a:pt x="533" y="2532"/>
                  </a:lnTo>
                  <a:lnTo>
                    <a:pt x="586" y="1568"/>
                  </a:lnTo>
                  <a:lnTo>
                    <a:pt x="302" y="953"/>
                  </a:lnTo>
                  <a:lnTo>
                    <a:pt x="302" y="195"/>
                  </a:lnTo>
                  <a:lnTo>
                    <a:pt x="7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75" name="Google Shape;375;p13"/>
          <p:cNvGrpSpPr/>
          <p:nvPr/>
        </p:nvGrpSpPr>
        <p:grpSpPr>
          <a:xfrm rot="179882">
            <a:off x="2571899" y="3858758"/>
            <a:ext cx="4604317" cy="1377169"/>
            <a:chOff x="-981900" y="423788"/>
            <a:chExt cx="4604462" cy="1377212"/>
          </a:xfrm>
        </p:grpSpPr>
        <p:sp>
          <p:nvSpPr>
            <p:cNvPr id="376" name="Google Shape;376;p13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13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13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13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13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13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13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13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13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13"/>
            <p:cNvSpPr/>
            <p:nvPr/>
          </p:nvSpPr>
          <p:spPr>
            <a:xfrm>
              <a:off x="622689" y="1507925"/>
              <a:ext cx="289876" cy="147874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13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13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13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13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13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13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13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93" name="Google Shape;393;p13"/>
          <p:cNvGrpSpPr/>
          <p:nvPr/>
        </p:nvGrpSpPr>
        <p:grpSpPr>
          <a:xfrm>
            <a:off x="-421826" y="3732293"/>
            <a:ext cx="1664241" cy="1777507"/>
            <a:chOff x="-574226" y="3579893"/>
            <a:chExt cx="1664241" cy="1777507"/>
          </a:xfrm>
        </p:grpSpPr>
        <p:sp>
          <p:nvSpPr>
            <p:cNvPr id="394" name="Google Shape;394;p13"/>
            <p:cNvSpPr/>
            <p:nvPr/>
          </p:nvSpPr>
          <p:spPr>
            <a:xfrm>
              <a:off x="132332" y="3652961"/>
              <a:ext cx="293453" cy="166944"/>
            </a:xfrm>
            <a:custGeom>
              <a:avLst/>
              <a:gdLst/>
              <a:ahLst/>
              <a:cxnLst/>
              <a:rect l="l" t="t" r="r" b="b"/>
              <a:pathLst>
                <a:path w="1241" h="706" extrusionOk="0">
                  <a:moveTo>
                    <a:pt x="333" y="1"/>
                  </a:moveTo>
                  <a:cubicBezTo>
                    <a:pt x="167" y="1"/>
                    <a:pt x="0" y="54"/>
                    <a:pt x="28" y="276"/>
                  </a:cubicBezTo>
                  <a:cubicBezTo>
                    <a:pt x="59" y="555"/>
                    <a:pt x="400" y="705"/>
                    <a:pt x="687" y="705"/>
                  </a:cubicBezTo>
                  <a:cubicBezTo>
                    <a:pt x="845" y="705"/>
                    <a:pt x="986" y="660"/>
                    <a:pt x="1051" y="566"/>
                  </a:cubicBezTo>
                  <a:cubicBezTo>
                    <a:pt x="1240" y="306"/>
                    <a:pt x="637" y="45"/>
                    <a:pt x="637" y="45"/>
                  </a:cubicBezTo>
                  <a:cubicBezTo>
                    <a:pt x="637" y="45"/>
                    <a:pt x="486" y="1"/>
                    <a:pt x="333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13"/>
            <p:cNvSpPr/>
            <p:nvPr/>
          </p:nvSpPr>
          <p:spPr>
            <a:xfrm>
              <a:off x="-574226" y="4327122"/>
              <a:ext cx="721691" cy="1030278"/>
            </a:xfrm>
            <a:custGeom>
              <a:avLst/>
              <a:gdLst/>
              <a:ahLst/>
              <a:cxnLst/>
              <a:rect l="l" t="t" r="r" b="b"/>
              <a:pathLst>
                <a:path w="3052" h="4357" extrusionOk="0">
                  <a:moveTo>
                    <a:pt x="1230" y="0"/>
                  </a:moveTo>
                  <a:cubicBezTo>
                    <a:pt x="585" y="0"/>
                    <a:pt x="1" y="754"/>
                    <a:pt x="893" y="1831"/>
                  </a:cubicBezTo>
                  <a:cubicBezTo>
                    <a:pt x="1508" y="2570"/>
                    <a:pt x="1928" y="3777"/>
                    <a:pt x="2265" y="4191"/>
                  </a:cubicBezTo>
                  <a:cubicBezTo>
                    <a:pt x="2369" y="4315"/>
                    <a:pt x="2467" y="4356"/>
                    <a:pt x="2550" y="4356"/>
                  </a:cubicBezTo>
                  <a:cubicBezTo>
                    <a:pt x="2716" y="4356"/>
                    <a:pt x="2827" y="4191"/>
                    <a:pt x="2827" y="4191"/>
                  </a:cubicBezTo>
                  <a:cubicBezTo>
                    <a:pt x="3052" y="2488"/>
                    <a:pt x="2543" y="897"/>
                    <a:pt x="1810" y="234"/>
                  </a:cubicBezTo>
                  <a:cubicBezTo>
                    <a:pt x="1639" y="74"/>
                    <a:pt x="1432" y="0"/>
                    <a:pt x="123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13"/>
            <p:cNvSpPr/>
            <p:nvPr/>
          </p:nvSpPr>
          <p:spPr>
            <a:xfrm>
              <a:off x="-462614" y="4388840"/>
              <a:ext cx="250416" cy="170964"/>
            </a:xfrm>
            <a:custGeom>
              <a:avLst/>
              <a:gdLst/>
              <a:ahLst/>
              <a:cxnLst/>
              <a:rect l="l" t="t" r="r" b="b"/>
              <a:pathLst>
                <a:path w="1059" h="723" extrusionOk="0">
                  <a:moveTo>
                    <a:pt x="823" y="0"/>
                  </a:moveTo>
                  <a:cubicBezTo>
                    <a:pt x="664" y="0"/>
                    <a:pt x="456" y="121"/>
                    <a:pt x="456" y="121"/>
                  </a:cubicBezTo>
                  <a:cubicBezTo>
                    <a:pt x="456" y="121"/>
                    <a:pt x="1" y="476"/>
                    <a:pt x="297" y="677"/>
                  </a:cubicBezTo>
                  <a:cubicBezTo>
                    <a:pt x="345" y="709"/>
                    <a:pt x="397" y="723"/>
                    <a:pt x="452" y="723"/>
                  </a:cubicBezTo>
                  <a:cubicBezTo>
                    <a:pt x="733" y="723"/>
                    <a:pt x="1059" y="349"/>
                    <a:pt x="995" y="121"/>
                  </a:cubicBezTo>
                  <a:cubicBezTo>
                    <a:pt x="971" y="30"/>
                    <a:pt x="903" y="0"/>
                    <a:pt x="82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13"/>
            <p:cNvSpPr/>
            <p:nvPr/>
          </p:nvSpPr>
          <p:spPr>
            <a:xfrm>
              <a:off x="317957" y="4497614"/>
              <a:ext cx="772058" cy="847254"/>
            </a:xfrm>
            <a:custGeom>
              <a:avLst/>
              <a:gdLst/>
              <a:ahLst/>
              <a:cxnLst/>
              <a:rect l="l" t="t" r="r" b="b"/>
              <a:pathLst>
                <a:path w="3265" h="3583" extrusionOk="0">
                  <a:moveTo>
                    <a:pt x="2066" y="1"/>
                  </a:moveTo>
                  <a:cubicBezTo>
                    <a:pt x="1938" y="1"/>
                    <a:pt x="1805" y="33"/>
                    <a:pt x="1680" y="105"/>
                  </a:cubicBezTo>
                  <a:cubicBezTo>
                    <a:pt x="929" y="548"/>
                    <a:pt x="160" y="1838"/>
                    <a:pt x="0" y="3375"/>
                  </a:cubicBezTo>
                  <a:cubicBezTo>
                    <a:pt x="0" y="3375"/>
                    <a:pt x="77" y="3583"/>
                    <a:pt x="256" y="3583"/>
                  </a:cubicBezTo>
                  <a:cubicBezTo>
                    <a:pt x="320" y="3583"/>
                    <a:pt x="398" y="3555"/>
                    <a:pt x="491" y="3482"/>
                  </a:cubicBezTo>
                  <a:cubicBezTo>
                    <a:pt x="864" y="3186"/>
                    <a:pt x="1479" y="2222"/>
                    <a:pt x="2171" y="1696"/>
                  </a:cubicBezTo>
                  <a:cubicBezTo>
                    <a:pt x="3264" y="854"/>
                    <a:pt x="2722" y="1"/>
                    <a:pt x="20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13"/>
            <p:cNvSpPr/>
            <p:nvPr/>
          </p:nvSpPr>
          <p:spPr>
            <a:xfrm>
              <a:off x="-72211" y="3579893"/>
              <a:ext cx="544106" cy="1768049"/>
            </a:xfrm>
            <a:custGeom>
              <a:avLst/>
              <a:gdLst/>
              <a:ahLst/>
              <a:cxnLst/>
              <a:rect l="l" t="t" r="r" b="b"/>
              <a:pathLst>
                <a:path w="2301" h="7477" extrusionOk="0">
                  <a:moveTo>
                    <a:pt x="1308" y="0"/>
                  </a:moveTo>
                  <a:cubicBezTo>
                    <a:pt x="937" y="0"/>
                    <a:pt x="563" y="260"/>
                    <a:pt x="396" y="934"/>
                  </a:cubicBezTo>
                  <a:cubicBezTo>
                    <a:pt x="0" y="2507"/>
                    <a:pt x="704" y="7351"/>
                    <a:pt x="704" y="7351"/>
                  </a:cubicBezTo>
                  <a:cubicBezTo>
                    <a:pt x="792" y="7438"/>
                    <a:pt x="871" y="7477"/>
                    <a:pt x="942" y="7477"/>
                  </a:cubicBezTo>
                  <a:cubicBezTo>
                    <a:pt x="1520" y="7477"/>
                    <a:pt x="1590" y="4913"/>
                    <a:pt x="1626" y="4518"/>
                  </a:cubicBezTo>
                  <a:cubicBezTo>
                    <a:pt x="1674" y="4074"/>
                    <a:pt x="2241" y="2040"/>
                    <a:pt x="2277" y="1040"/>
                  </a:cubicBezTo>
                  <a:cubicBezTo>
                    <a:pt x="2301" y="471"/>
                    <a:pt x="1807" y="0"/>
                    <a:pt x="130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13"/>
            <p:cNvSpPr/>
            <p:nvPr/>
          </p:nvSpPr>
          <p:spPr>
            <a:xfrm>
              <a:off x="212966" y="4073868"/>
              <a:ext cx="576502" cy="1275019"/>
            </a:xfrm>
            <a:custGeom>
              <a:avLst/>
              <a:gdLst/>
              <a:ahLst/>
              <a:cxnLst/>
              <a:rect l="l" t="t" r="r" b="b"/>
              <a:pathLst>
                <a:path w="2438" h="5392" extrusionOk="0">
                  <a:moveTo>
                    <a:pt x="1713" y="1"/>
                  </a:moveTo>
                  <a:cubicBezTo>
                    <a:pt x="1523" y="1"/>
                    <a:pt x="1300" y="93"/>
                    <a:pt x="1047" y="329"/>
                  </a:cubicBezTo>
                  <a:cubicBezTo>
                    <a:pt x="178" y="1146"/>
                    <a:pt x="1" y="5173"/>
                    <a:pt x="1" y="5173"/>
                  </a:cubicBezTo>
                  <a:cubicBezTo>
                    <a:pt x="88" y="5326"/>
                    <a:pt x="198" y="5392"/>
                    <a:pt x="301" y="5392"/>
                  </a:cubicBezTo>
                  <a:cubicBezTo>
                    <a:pt x="458" y="5392"/>
                    <a:pt x="598" y="5241"/>
                    <a:pt x="616" y="5013"/>
                  </a:cubicBezTo>
                  <a:cubicBezTo>
                    <a:pt x="669" y="4528"/>
                    <a:pt x="1095" y="3168"/>
                    <a:pt x="1408" y="2748"/>
                  </a:cubicBezTo>
                  <a:cubicBezTo>
                    <a:pt x="1804" y="2204"/>
                    <a:pt x="2437" y="1317"/>
                    <a:pt x="2437" y="862"/>
                  </a:cubicBezTo>
                  <a:cubicBezTo>
                    <a:pt x="2437" y="539"/>
                    <a:pt x="2173" y="1"/>
                    <a:pt x="17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13"/>
            <p:cNvSpPr/>
            <p:nvPr/>
          </p:nvSpPr>
          <p:spPr>
            <a:xfrm>
              <a:off x="545909" y="4125418"/>
              <a:ext cx="218257" cy="162688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13"/>
            <p:cNvSpPr/>
            <p:nvPr/>
          </p:nvSpPr>
          <p:spPr>
            <a:xfrm>
              <a:off x="758491" y="4551528"/>
              <a:ext cx="214001" cy="170964"/>
            </a:xfrm>
            <a:custGeom>
              <a:avLst/>
              <a:gdLst/>
              <a:ahLst/>
              <a:cxnLst/>
              <a:rect l="l" t="t" r="r" b="b"/>
              <a:pathLst>
                <a:path w="905" h="723" extrusionOk="0">
                  <a:moveTo>
                    <a:pt x="229" y="0"/>
                  </a:moveTo>
                  <a:cubicBezTo>
                    <a:pt x="180" y="0"/>
                    <a:pt x="136" y="22"/>
                    <a:pt x="106" y="78"/>
                  </a:cubicBezTo>
                  <a:cubicBezTo>
                    <a:pt x="0" y="285"/>
                    <a:pt x="248" y="722"/>
                    <a:pt x="518" y="722"/>
                  </a:cubicBezTo>
                  <a:cubicBezTo>
                    <a:pt x="548" y="722"/>
                    <a:pt x="579" y="717"/>
                    <a:pt x="609" y="705"/>
                  </a:cubicBezTo>
                  <a:cubicBezTo>
                    <a:pt x="905" y="586"/>
                    <a:pt x="574" y="190"/>
                    <a:pt x="574" y="190"/>
                  </a:cubicBezTo>
                  <a:cubicBezTo>
                    <a:pt x="574" y="190"/>
                    <a:pt x="377" y="0"/>
                    <a:pt x="229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13"/>
            <p:cNvSpPr/>
            <p:nvPr/>
          </p:nvSpPr>
          <p:spPr>
            <a:xfrm>
              <a:off x="88695" y="3668229"/>
              <a:ext cx="343363" cy="255900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03" name="Google Shape;403;p13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4" name="Google Shape;404;p13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5" name="Google Shape;405;p13"/>
          <p:cNvSpPr txBox="1">
            <a:spLocks noGrp="1"/>
          </p:cNvSpPr>
          <p:nvPr>
            <p:ph type="title" idx="3" hasCustomPrompt="1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6" name="Google Shape;406;p13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7" name="Google Shape;407;p13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8" name="Google Shape;408;p13"/>
          <p:cNvSpPr txBox="1">
            <a:spLocks noGrp="1"/>
          </p:cNvSpPr>
          <p:nvPr>
            <p:ph type="title" idx="6" hasCustomPrompt="1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9" name="Google Shape;409;p13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0" name="Google Shape;410;p13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1" name="Google Shape;411;p13"/>
          <p:cNvSpPr txBox="1">
            <a:spLocks noGrp="1"/>
          </p:cNvSpPr>
          <p:nvPr>
            <p:ph type="title" idx="9" hasCustomPrompt="1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12" name="Google Shape;412;p13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3" name="Google Shape;413;p13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4" name="Google Shape;414;p13"/>
          <p:cNvSpPr txBox="1">
            <a:spLocks noGrp="1"/>
          </p:cNvSpPr>
          <p:nvPr>
            <p:ph type="title" idx="15" hasCustomPrompt="1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59" r:id="rId4"/>
    <p:sldLayoutId id="2147483688" r:id="rId5"/>
    <p:sldLayoutId id="2147483689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US SUBMARINE DAY</a:t>
            </a:r>
            <a:endParaRPr dirty="0"/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where your presentation begins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4" name="Google Shape;1094;p48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TABLE OF CONTENTS</a:t>
            </a:r>
            <a:endParaRPr/>
          </a:p>
        </p:txBody>
      </p:sp>
      <p:sp>
        <p:nvSpPr>
          <p:cNvPr id="1095" name="Google Shape;1095;p48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HISTORY</a:t>
            </a:r>
            <a:endParaRPr/>
          </a:p>
        </p:txBody>
      </p:sp>
      <p:sp>
        <p:nvSpPr>
          <p:cNvPr id="1096" name="Google Shape;1096;p48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097" name="Google Shape;1097;p48"/>
          <p:cNvSpPr txBox="1">
            <a:spLocks noGrp="1"/>
          </p:cNvSpPr>
          <p:nvPr>
            <p:ph type="title" idx="3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01</a:t>
            </a:r>
            <a:endParaRPr/>
          </a:p>
        </p:txBody>
      </p:sp>
      <p:sp>
        <p:nvSpPr>
          <p:cNvPr id="1098" name="Google Shape;1098;p48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HOLIDAY</a:t>
            </a:r>
            <a:endParaRPr/>
          </a:p>
        </p:txBody>
      </p:sp>
      <p:sp>
        <p:nvSpPr>
          <p:cNvPr id="1099" name="Google Shape;1099;p48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0" name="Google Shape;1100;p48"/>
          <p:cNvSpPr txBox="1">
            <a:spLocks noGrp="1"/>
          </p:cNvSpPr>
          <p:nvPr>
            <p:ph type="title" idx="6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02</a:t>
            </a:r>
            <a:endParaRPr/>
          </a:p>
        </p:txBody>
      </p:sp>
      <p:sp>
        <p:nvSpPr>
          <p:cNvPr id="1101" name="Google Shape;1101;p48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COMMUNITY</a:t>
            </a:r>
            <a:endParaRPr/>
          </a:p>
        </p:txBody>
      </p:sp>
      <p:sp>
        <p:nvSpPr>
          <p:cNvPr id="1102" name="Google Shape;1102;p48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3" name="Google Shape;1103;p48"/>
          <p:cNvSpPr txBox="1">
            <a:spLocks noGrp="1"/>
          </p:cNvSpPr>
          <p:nvPr>
            <p:ph type="title" idx="9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03</a:t>
            </a:r>
            <a:endParaRPr/>
          </a:p>
        </p:txBody>
      </p:sp>
      <p:sp>
        <p:nvSpPr>
          <p:cNvPr id="1104" name="Google Shape;1104;p48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EVENTS</a:t>
            </a:r>
            <a:endParaRPr/>
          </a:p>
        </p:txBody>
      </p:sp>
      <p:sp>
        <p:nvSpPr>
          <p:cNvPr id="1105" name="Google Shape;1105;p48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6" name="Google Shape;1106;p48"/>
          <p:cNvSpPr txBox="1">
            <a:spLocks noGrp="1"/>
          </p:cNvSpPr>
          <p:nvPr>
            <p:ph type="title" idx="15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04</a:t>
            </a:r>
            <a:endParaRPr/>
          </a:p>
        </p:txBody>
      </p:sp>
    </p:spTree>
  </p:cSld>
  <p:clrMapOvr>
    <a:masterClrMapping/>
  </p:clrMapOvr>
  <p:transition spd="slow">
    <p:push dir="u"/>
  </p:transition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56</Words>
  <Application>Microsoft Office PowerPoint</Application>
  <PresentationFormat>On-screen Show (16:9)</PresentationFormat>
  <Paragraphs>15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Proxima Nova</vt:lpstr>
      <vt:lpstr>Proxima Nova Semibold</vt:lpstr>
      <vt:lpstr>Arial</vt:lpstr>
      <vt:lpstr>Montserrat</vt:lpstr>
      <vt:lpstr>Prompt</vt:lpstr>
      <vt:lpstr>Prompt Black</vt:lpstr>
      <vt:lpstr>US Submarine Day by Slidesgo</vt:lpstr>
      <vt:lpstr>Slidesgo Final Pages</vt:lpstr>
      <vt:lpstr>US SUBMARINE DAY</vt:lpstr>
      <vt:lpstr>TABLE OF CONTENTS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恒远 赵</cp:lastModifiedBy>
  <cp:revision>4</cp:revision>
  <dcterms:modified xsi:type="dcterms:W3CDTF">2025-05-28T01:00:03Z</dcterms:modified>
</cp:coreProperties>
</file>

<file path=docProps/thumbnail.jpeg>
</file>