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6" autoAdjust="0"/>
    <p:restoredTop sz="94660"/>
  </p:normalViewPr>
  <p:slideViewPr>
    <p:cSldViewPr snapToGrid="0" showGuides="1">
      <p:cViewPr varScale="1">
        <p:scale>
          <a:sx n="81" d="100"/>
          <a:sy n="81" d="100"/>
        </p:scale>
        <p:origin x="706" y="53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F7266B-DC06-5E08-5F89-C554544551D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5486BBB-5FD0-6409-6ECA-EFA47A90088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8956E3-7FBB-2F5E-17BF-ED869E2F9D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DE3B4A-84B5-B2C1-9EFB-351B6D372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8B0E47-8A1C-2751-5ED5-C7EEF2241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06908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E7C55F-994B-C594-5E01-96D75DDFB6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023106-66C4-40B6-2CDD-41A495F14D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78E9C9B-0C45-BDCE-A2C6-31AB088E91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5F4A29-1066-7987-8103-0F0220F6C1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84F5FB-7E1F-0608-CFC5-39A9E8E4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66127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F4B458D-CA05-3C1F-3562-D60EC213D1A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D83D8C-07B8-1ACE-0C85-337A1FAD71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D0B9E3-81F4-6B24-2B33-7D0E79AE4E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9D7781-EE9E-6B54-C619-FB0F7A75E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C369A8-7B25-0C00-025A-9D30D93578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403769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5DE568-9B57-C95F-0F91-05323F9652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C4BC87-AB71-9B7C-AF16-78B97B0028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CB84B2-F594-246F-26B4-B119CBA606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07773B-1FEF-A13D-8C7F-8158110D57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08CE2-F81A-C30A-5DC0-EAB97A8ABE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93953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474779-C175-76FE-29C4-9682224E7B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47AE6E-7862-915D-34B7-EFC594CEE5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C4D3A3-B140-FB44-DF76-5235349D27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F563CE-CAEB-6CA9-43DD-8A6ECC5497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148EC5-B93E-8E0C-3E6F-BDF6980DBC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292051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C6E01-DE01-80A8-E7A9-89657ACE1F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F28E6C-1020-D000-6DED-F261EF412B0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B83826-92CD-B038-1FA6-43F28BE1CA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077069-E631-0016-8A6E-A930648C66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0B3785-6B90-3B79-67ED-D53750F17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A44CAE-64A6-688C-11A7-974BFFDF1B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076284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32309-99DA-078E-551A-94D8D6B143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54B873-DDF6-46D4-8BEC-9AA7BD7181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8E3F8A-1980-30AA-F131-3958C326B8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26E5CE-B6FB-B1A7-29A9-030221CC05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F91D73D-5509-4354-64FA-E9C4E655B7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00AD9B2-2FC9-A403-CDE9-426964184B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AED819A-EFEA-E4DD-B705-88024028F3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41BA71C-0598-72A7-EF4A-05C63C697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5724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9D18EF-1C8B-FE02-7638-10E87477A2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B6278F6-4A81-82FB-EC95-C226935EC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EA36FD6-4BC5-2EE7-FFE0-4D40924551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DE02A9-7461-DDCE-1486-77F30D61B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602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911D86A-90B8-EE20-399B-DCD749C70C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31608B8-3D14-6893-FC70-28CD36D7C0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4D75FA1-7ED4-0592-34A4-74FD6CFBA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530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E517A1-2305-0A7F-01DC-7BE998ADE9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3BDC7A-A71F-7FB2-93EC-B08C9AAD3F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935A82-2442-4B38-EB4F-9A6C0F3098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ACEF17C-5925-F523-0547-C2069B524B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ADE707-3958-AE74-F55F-B153D636B4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F709B1-D6F3-4BBE-83A5-AD8368515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24971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D5B641-3BDD-5042-ED49-A36BB9D338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7285727-199F-A0CF-B075-565EFD60B8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C65F303-DFCA-A3FD-E417-1E5485DF02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7F1BFB-79B8-4CE3-FFED-1238D7F842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E824134-0490-A302-F757-D54B32929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35F3322-F73B-AD75-CCB9-896E93ED58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1663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BFA30A4-81A0-CAF1-2DD8-F90610EED0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AC8BFC-6BE4-E765-0435-E261BEAF98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948B46-69CA-7850-851F-DAAD840934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7743095-C9B5-4D20-A294-010D48989661}" type="datetimeFigureOut">
              <a:rPr lang="zh-CN" altLang="en-US" smtClean="0"/>
              <a:t>2024/11/27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CF92D6-5BBD-78FF-A4F2-A62D56BD22F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EB6279-3858-4285-11D3-6853DBBC1F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5509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9071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等线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4499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Zhao Hengyuan</dc:creator>
  <cp:lastModifiedBy>恒远 赵</cp:lastModifiedBy>
  <cp:revision>15</cp:revision>
  <dcterms:created xsi:type="dcterms:W3CDTF">2024-06-03T06:43:14Z</dcterms:created>
  <dcterms:modified xsi:type="dcterms:W3CDTF">2024-11-27T10:32:56Z</dcterms:modified>
</cp:coreProperties>
</file>

<file path=docProps/thumbnail.jpeg>
</file>