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8" r:id="rId3"/>
    <p:sldId id="256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31"/>
    <p:restoredTop sz="94692"/>
  </p:normalViewPr>
  <p:slideViewPr>
    <p:cSldViewPr snapToGrid="0">
      <p:cViewPr varScale="1">
        <p:scale>
          <a:sx n="107" d="100"/>
          <a:sy n="107" d="100"/>
        </p:scale>
        <p:origin x="46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TABLE OF CONTENTS</a:t>
            </a:r>
            <a:endParaRPr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52</Words>
  <Application>Microsoft Office PowerPoint</Application>
  <PresentationFormat>On-screen Show (16:9)</PresentationFormat>
  <Paragraphs>11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</vt:lpstr>
      <vt:lpstr>Prompt Black</vt:lpstr>
      <vt:lpstr>US Submarine Day by Slidesgo</vt:lpstr>
      <vt:lpstr>Slidesgo Final Pages</vt:lpstr>
      <vt:lpstr>TABLE OF CONTENTS</vt:lpstr>
      <vt:lpstr>US SUBMARINE DAY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7</cp:revision>
  <dcterms:modified xsi:type="dcterms:W3CDTF">2025-05-15T12:19:56Z</dcterms:modified>
</cp:coreProperties>
</file>

<file path=docProps/thumbnail.jpeg>
</file>