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59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1"/>
    <p:restoredTop sz="94692"/>
  </p:normalViewPr>
  <p:slideViewPr>
    <p:cSldViewPr snapToGrid="0">
      <p:cViewPr varScale="1">
        <p:scale>
          <a:sx n="147" d="100"/>
          <a:sy n="147" d="100"/>
        </p:scale>
        <p:origin x="64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8" name="Google Shape;1108;g799a249d6d_0_1538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9" name="Google Shape;1109;g799a249d6d_0_1538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">
  <p:cSld name="CUSTOM_11">
    <p:spTree>
      <p:nvGrpSpPr>
        <p:cNvPr id="1" name="Shape 4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" name="Google Shape;416;p14"/>
          <p:cNvSpPr txBox="1">
            <a:spLocks noGrp="1"/>
          </p:cNvSpPr>
          <p:nvPr>
            <p:ph type="title"/>
          </p:nvPr>
        </p:nvSpPr>
        <p:spPr>
          <a:xfrm>
            <a:off x="3943525" y="1812925"/>
            <a:ext cx="3858900" cy="6000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417" name="Google Shape;417;p14"/>
          <p:cNvSpPr txBox="1">
            <a:spLocks noGrp="1"/>
          </p:cNvSpPr>
          <p:nvPr>
            <p:ph type="subTitle" idx="1"/>
          </p:nvPr>
        </p:nvSpPr>
        <p:spPr>
          <a:xfrm>
            <a:off x="3943525" y="2587625"/>
            <a:ext cx="3858900" cy="1244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Roboto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8" name="Google Shape;418;p14"/>
          <p:cNvSpPr/>
          <p:nvPr/>
        </p:nvSpPr>
        <p:spPr>
          <a:xfrm>
            <a:off x="-381575" y="3480050"/>
            <a:ext cx="12675228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60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2" name="Google Shape;1112;p49"/>
          <p:cNvSpPr txBox="1">
            <a:spLocks noGrp="1"/>
          </p:cNvSpPr>
          <p:nvPr>
            <p:ph type="subTitle" idx="1"/>
          </p:nvPr>
        </p:nvSpPr>
        <p:spPr>
          <a:xfrm>
            <a:off x="3856439" y="2012655"/>
            <a:ext cx="3858900" cy="1470773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Mercury is the closest planet to the Sun and the smallest one in the Solar System—it’s only a bit larger than the Moon. The planet’s name has nothing to do with the liquid metal</a:t>
            </a:r>
            <a:endParaRPr dirty="0"/>
          </a:p>
        </p:txBody>
      </p:sp>
      <p:grpSp>
        <p:nvGrpSpPr>
          <p:cNvPr id="1113" name="Google Shape;1113;p49"/>
          <p:cNvGrpSpPr/>
          <p:nvPr/>
        </p:nvGrpSpPr>
        <p:grpSpPr>
          <a:xfrm>
            <a:off x="1341575" y="1558845"/>
            <a:ext cx="1900255" cy="2153567"/>
            <a:chOff x="5818150" y="1558845"/>
            <a:chExt cx="1900255" cy="2153567"/>
          </a:xfrm>
        </p:grpSpPr>
        <p:sp>
          <p:nvSpPr>
            <p:cNvPr id="1114" name="Google Shape;1114;p49"/>
            <p:cNvSpPr/>
            <p:nvPr/>
          </p:nvSpPr>
          <p:spPr>
            <a:xfrm>
              <a:off x="5818150" y="1558845"/>
              <a:ext cx="1900255" cy="2153567"/>
            </a:xfrm>
            <a:custGeom>
              <a:avLst/>
              <a:gdLst/>
              <a:ahLst/>
              <a:cxnLst/>
              <a:rect l="l" t="t" r="r" b="b"/>
              <a:pathLst>
                <a:path w="18454" h="20914" extrusionOk="0">
                  <a:moveTo>
                    <a:pt x="8706" y="4424"/>
                  </a:moveTo>
                  <a:lnTo>
                    <a:pt x="8706" y="9570"/>
                  </a:lnTo>
                  <a:lnTo>
                    <a:pt x="4259" y="6991"/>
                  </a:lnTo>
                  <a:cubicBezTo>
                    <a:pt x="5264" y="5560"/>
                    <a:pt x="6873" y="4578"/>
                    <a:pt x="8706" y="4424"/>
                  </a:cubicBezTo>
                  <a:close/>
                  <a:moveTo>
                    <a:pt x="9747" y="4424"/>
                  </a:moveTo>
                  <a:cubicBezTo>
                    <a:pt x="11593" y="4578"/>
                    <a:pt x="13190" y="5560"/>
                    <a:pt x="14195" y="6991"/>
                  </a:cubicBezTo>
                  <a:lnTo>
                    <a:pt x="9747" y="9570"/>
                  </a:lnTo>
                  <a:lnTo>
                    <a:pt x="9747" y="4424"/>
                  </a:lnTo>
                  <a:close/>
                  <a:moveTo>
                    <a:pt x="3738" y="7878"/>
                  </a:moveTo>
                  <a:lnTo>
                    <a:pt x="8186" y="10457"/>
                  </a:lnTo>
                  <a:lnTo>
                    <a:pt x="3738" y="13024"/>
                  </a:lnTo>
                  <a:cubicBezTo>
                    <a:pt x="3372" y="12255"/>
                    <a:pt x="3159" y="11380"/>
                    <a:pt x="3159" y="10457"/>
                  </a:cubicBezTo>
                  <a:cubicBezTo>
                    <a:pt x="3159" y="9534"/>
                    <a:pt x="3372" y="8659"/>
                    <a:pt x="3738" y="7878"/>
                  </a:cubicBezTo>
                  <a:close/>
                  <a:moveTo>
                    <a:pt x="14716" y="7878"/>
                  </a:moveTo>
                  <a:cubicBezTo>
                    <a:pt x="15082" y="8659"/>
                    <a:pt x="15283" y="9534"/>
                    <a:pt x="15283" y="10457"/>
                  </a:cubicBezTo>
                  <a:cubicBezTo>
                    <a:pt x="15283" y="11368"/>
                    <a:pt x="15082" y="12243"/>
                    <a:pt x="14716" y="13024"/>
                  </a:cubicBezTo>
                  <a:lnTo>
                    <a:pt x="10256" y="10457"/>
                  </a:lnTo>
                  <a:lnTo>
                    <a:pt x="14716" y="7878"/>
                  </a:lnTo>
                  <a:close/>
                  <a:moveTo>
                    <a:pt x="8706" y="11356"/>
                  </a:moveTo>
                  <a:lnTo>
                    <a:pt x="8706" y="16502"/>
                  </a:lnTo>
                  <a:cubicBezTo>
                    <a:pt x="6873" y="16336"/>
                    <a:pt x="5264" y="15366"/>
                    <a:pt x="4259" y="13923"/>
                  </a:cubicBezTo>
                  <a:lnTo>
                    <a:pt x="8706" y="11356"/>
                  </a:lnTo>
                  <a:close/>
                  <a:moveTo>
                    <a:pt x="9747" y="11356"/>
                  </a:moveTo>
                  <a:lnTo>
                    <a:pt x="14195" y="13923"/>
                  </a:lnTo>
                  <a:cubicBezTo>
                    <a:pt x="13190" y="15366"/>
                    <a:pt x="11593" y="16336"/>
                    <a:pt x="9747" y="16502"/>
                  </a:cubicBezTo>
                  <a:lnTo>
                    <a:pt x="9747" y="11356"/>
                  </a:lnTo>
                  <a:close/>
                  <a:moveTo>
                    <a:pt x="9227" y="0"/>
                  </a:moveTo>
                  <a:cubicBezTo>
                    <a:pt x="8943" y="0"/>
                    <a:pt x="8706" y="237"/>
                    <a:pt x="8706" y="521"/>
                  </a:cubicBezTo>
                  <a:lnTo>
                    <a:pt x="8706" y="3383"/>
                  </a:lnTo>
                  <a:cubicBezTo>
                    <a:pt x="6494" y="3549"/>
                    <a:pt x="4543" y="4732"/>
                    <a:pt x="3360" y="6471"/>
                  </a:cubicBezTo>
                  <a:lnTo>
                    <a:pt x="852" y="5028"/>
                  </a:lnTo>
                  <a:cubicBezTo>
                    <a:pt x="770" y="4977"/>
                    <a:pt x="682" y="4953"/>
                    <a:pt x="594" y="4953"/>
                  </a:cubicBezTo>
                  <a:cubicBezTo>
                    <a:pt x="417" y="4953"/>
                    <a:pt x="245" y="5051"/>
                    <a:pt x="142" y="5217"/>
                  </a:cubicBezTo>
                  <a:cubicBezTo>
                    <a:pt x="0" y="5465"/>
                    <a:pt x="83" y="5785"/>
                    <a:pt x="343" y="5927"/>
                  </a:cubicBezTo>
                  <a:lnTo>
                    <a:pt x="2839" y="7358"/>
                  </a:lnTo>
                  <a:cubicBezTo>
                    <a:pt x="2378" y="8292"/>
                    <a:pt x="2130" y="9345"/>
                    <a:pt x="2130" y="10457"/>
                  </a:cubicBezTo>
                  <a:cubicBezTo>
                    <a:pt x="2130" y="11557"/>
                    <a:pt x="2378" y="12610"/>
                    <a:pt x="2839" y="13544"/>
                  </a:cubicBezTo>
                  <a:lnTo>
                    <a:pt x="343" y="14976"/>
                  </a:lnTo>
                  <a:cubicBezTo>
                    <a:pt x="83" y="15130"/>
                    <a:pt x="12" y="15437"/>
                    <a:pt x="142" y="15686"/>
                  </a:cubicBezTo>
                  <a:cubicBezTo>
                    <a:pt x="237" y="15851"/>
                    <a:pt x="414" y="15946"/>
                    <a:pt x="592" y="15946"/>
                  </a:cubicBezTo>
                  <a:cubicBezTo>
                    <a:pt x="675" y="15946"/>
                    <a:pt x="769" y="15922"/>
                    <a:pt x="840" y="15875"/>
                  </a:cubicBezTo>
                  <a:lnTo>
                    <a:pt x="3336" y="14432"/>
                  </a:lnTo>
                  <a:cubicBezTo>
                    <a:pt x="4519" y="16171"/>
                    <a:pt x="6471" y="17353"/>
                    <a:pt x="8695" y="17519"/>
                  </a:cubicBezTo>
                  <a:lnTo>
                    <a:pt x="8695" y="20405"/>
                  </a:lnTo>
                  <a:cubicBezTo>
                    <a:pt x="8695" y="20689"/>
                    <a:pt x="8931" y="20914"/>
                    <a:pt x="9215" y="20914"/>
                  </a:cubicBezTo>
                  <a:cubicBezTo>
                    <a:pt x="9487" y="20914"/>
                    <a:pt x="9724" y="20689"/>
                    <a:pt x="9724" y="20405"/>
                  </a:cubicBezTo>
                  <a:lnTo>
                    <a:pt x="9724" y="17519"/>
                  </a:lnTo>
                  <a:cubicBezTo>
                    <a:pt x="11948" y="17353"/>
                    <a:pt x="13899" y="16171"/>
                    <a:pt x="15082" y="14432"/>
                  </a:cubicBezTo>
                  <a:lnTo>
                    <a:pt x="17578" y="15875"/>
                  </a:lnTo>
                  <a:cubicBezTo>
                    <a:pt x="17673" y="15922"/>
                    <a:pt x="17756" y="15946"/>
                    <a:pt x="17827" y="15946"/>
                  </a:cubicBezTo>
                  <a:cubicBezTo>
                    <a:pt x="18004" y="15946"/>
                    <a:pt x="18181" y="15863"/>
                    <a:pt x="18276" y="15686"/>
                  </a:cubicBezTo>
                  <a:cubicBezTo>
                    <a:pt x="18454" y="15449"/>
                    <a:pt x="18359" y="15141"/>
                    <a:pt x="18110" y="14988"/>
                  </a:cubicBezTo>
                  <a:lnTo>
                    <a:pt x="15615" y="13556"/>
                  </a:lnTo>
                  <a:cubicBezTo>
                    <a:pt x="16076" y="12622"/>
                    <a:pt x="16324" y="11581"/>
                    <a:pt x="16324" y="10469"/>
                  </a:cubicBezTo>
                  <a:cubicBezTo>
                    <a:pt x="16324" y="9357"/>
                    <a:pt x="16076" y="8304"/>
                    <a:pt x="15615" y="7382"/>
                  </a:cubicBezTo>
                  <a:lnTo>
                    <a:pt x="18110" y="5938"/>
                  </a:lnTo>
                  <a:cubicBezTo>
                    <a:pt x="18359" y="5797"/>
                    <a:pt x="18442" y="5489"/>
                    <a:pt x="18300" y="5229"/>
                  </a:cubicBezTo>
                  <a:cubicBezTo>
                    <a:pt x="18205" y="5062"/>
                    <a:pt x="18035" y="4975"/>
                    <a:pt x="17855" y="4975"/>
                  </a:cubicBezTo>
                  <a:cubicBezTo>
                    <a:pt x="17767" y="4975"/>
                    <a:pt x="17676" y="4997"/>
                    <a:pt x="17590" y="5039"/>
                  </a:cubicBezTo>
                  <a:lnTo>
                    <a:pt x="15094" y="6494"/>
                  </a:lnTo>
                  <a:cubicBezTo>
                    <a:pt x="13911" y="4744"/>
                    <a:pt x="11959" y="3561"/>
                    <a:pt x="9747" y="3395"/>
                  </a:cubicBezTo>
                  <a:lnTo>
                    <a:pt x="9747" y="521"/>
                  </a:lnTo>
                  <a:cubicBezTo>
                    <a:pt x="9747" y="237"/>
                    <a:pt x="9511" y="0"/>
                    <a:pt x="92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5" name="Google Shape;1115;p49"/>
            <p:cNvSpPr/>
            <p:nvPr/>
          </p:nvSpPr>
          <p:spPr>
            <a:xfrm>
              <a:off x="6513625" y="2380974"/>
              <a:ext cx="509302" cy="508066"/>
            </a:xfrm>
            <a:custGeom>
              <a:avLst/>
              <a:gdLst/>
              <a:ahLst/>
              <a:cxnLst/>
              <a:rect l="l" t="t" r="r" b="b"/>
              <a:pathLst>
                <a:path w="4946" h="4934" extrusionOk="0">
                  <a:moveTo>
                    <a:pt x="2473" y="1"/>
                  </a:moveTo>
                  <a:cubicBezTo>
                    <a:pt x="1101" y="1"/>
                    <a:pt x="1" y="1101"/>
                    <a:pt x="1" y="2461"/>
                  </a:cubicBezTo>
                  <a:cubicBezTo>
                    <a:pt x="1" y="3833"/>
                    <a:pt x="1101" y="4934"/>
                    <a:pt x="2473" y="4934"/>
                  </a:cubicBezTo>
                  <a:cubicBezTo>
                    <a:pt x="3833" y="4934"/>
                    <a:pt x="4945" y="3833"/>
                    <a:pt x="4945" y="2461"/>
                  </a:cubicBezTo>
                  <a:cubicBezTo>
                    <a:pt x="4945" y="1101"/>
                    <a:pt x="3833" y="1"/>
                    <a:pt x="247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6" name="Google Shape;1116;p49"/>
            <p:cNvSpPr/>
            <p:nvPr/>
          </p:nvSpPr>
          <p:spPr>
            <a:xfrm>
              <a:off x="6671997" y="2539345"/>
              <a:ext cx="192559" cy="191323"/>
            </a:xfrm>
            <a:custGeom>
              <a:avLst/>
              <a:gdLst/>
              <a:ahLst/>
              <a:cxnLst/>
              <a:rect l="l" t="t" r="r" b="b"/>
              <a:pathLst>
                <a:path w="1870" h="1858" extrusionOk="0">
                  <a:moveTo>
                    <a:pt x="935" y="1"/>
                  </a:moveTo>
                  <a:cubicBezTo>
                    <a:pt x="414" y="1"/>
                    <a:pt x="0" y="415"/>
                    <a:pt x="0" y="935"/>
                  </a:cubicBezTo>
                  <a:cubicBezTo>
                    <a:pt x="0" y="1444"/>
                    <a:pt x="414" y="1858"/>
                    <a:pt x="935" y="1858"/>
                  </a:cubicBezTo>
                  <a:cubicBezTo>
                    <a:pt x="1455" y="1858"/>
                    <a:pt x="1869" y="1444"/>
                    <a:pt x="1869" y="935"/>
                  </a:cubicBezTo>
                  <a:cubicBezTo>
                    <a:pt x="1869" y="415"/>
                    <a:pt x="1455" y="1"/>
                    <a:pt x="93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46</Words>
  <Application>Microsoft Macintosh PowerPoint</Application>
  <PresentationFormat>On-screen Show (16:9)</PresentationFormat>
  <Paragraphs>3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 Black</vt:lpstr>
      <vt:lpstr>Roboto</vt:lpstr>
      <vt:lpstr>US Submarine Day by Slidesgo</vt:lpstr>
      <vt:lpstr>Slidesgo Final Pages</vt:lpstr>
      <vt:lpstr>US SUBMARINE DAY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4455</cp:lastModifiedBy>
  <cp:revision>3</cp:revision>
  <dcterms:modified xsi:type="dcterms:W3CDTF">2024-04-03T16:21:46Z</dcterms:modified>
</cp:coreProperties>
</file>

<file path=docProps/thumbnail.jpeg>
</file>