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4"/>
  </p:notesMasterIdLst>
  <p:sldIdLst>
    <p:sldId id="256" r:id="rId3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1"/>
    <p:restoredTop sz="94692"/>
  </p:normalViewPr>
  <p:slideViewPr>
    <p:cSldViewPr snapToGrid="0">
      <p:cViewPr varScale="1">
        <p:scale>
          <a:sx n="111" d="100"/>
          <a:sy n="111" d="100"/>
        </p:scale>
        <p:origin x="393" y="3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88" r:id="rId4"/>
    <p:sldLayoutId id="2147483689" r:id="rId5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US SUBMARINE DAY</a:t>
            </a:r>
            <a:endParaRPr dirty="0"/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Here is where your presentation begins</a:t>
            </a:r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9</Words>
  <Application>Microsoft Office PowerPoint</Application>
  <PresentationFormat>On-screen Show (16:9)</PresentationFormat>
  <Paragraphs>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Proxima Nova</vt:lpstr>
      <vt:lpstr>Proxima Nova Semibold</vt:lpstr>
      <vt:lpstr>Arial</vt:lpstr>
      <vt:lpstr>Montserrat</vt:lpstr>
      <vt:lpstr>Prompt Black</vt:lpstr>
      <vt:lpstr>US Submarine Day by Slidesgo</vt:lpstr>
      <vt:lpstr>Slidesgo Final Pages</vt:lpstr>
      <vt:lpstr>US SUBMARINE DAY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恒远 赵</cp:lastModifiedBy>
  <cp:revision>4</cp:revision>
  <dcterms:modified xsi:type="dcterms:W3CDTF">2024-10-28T07:40:34Z</dcterms:modified>
</cp:coreProperties>
</file>

<file path=docProps/thumbnail.jpeg>
</file>