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58.png" ContentType="image/png"/>
  <Override PartName="/ppt/media/image46.jpeg" ContentType="image/jpeg"/>
  <Override PartName="/ppt/media/image57.png" ContentType="image/png"/>
  <Override PartName="/ppt/media/image56.png" ContentType="image/png"/>
  <Override PartName="/ppt/media/image40.jpeg" ContentType="image/jpeg"/>
  <Override PartName="/ppt/media/image53.png" ContentType="image/png"/>
  <Override PartName="/ppt/media/image51.png" ContentType="image/png"/>
  <Override PartName="/ppt/media/image49.jpeg" ContentType="image/jpeg"/>
  <Override PartName="/ppt/media/image54.png" ContentType="image/png"/>
  <Override PartName="/ppt/media/image41.jpeg" ContentType="image/jpeg"/>
  <Override PartName="/ppt/media/image14.jpeg" ContentType="image/jpeg"/>
  <Override PartName="/ppt/media/image50.png" ContentType="image/png"/>
  <Override PartName="/ppt/media/image26.jpeg" ContentType="image/jpeg"/>
  <Override PartName="/ppt/media/image12.jpeg" ContentType="image/jpeg"/>
  <Override PartName="/ppt/media/image29.jpeg" ContentType="image/jpeg"/>
  <Override PartName="/ppt/media/image5.jpeg" ContentType="image/jpeg"/>
  <Override PartName="/ppt/media/image61.png" ContentType="image/png"/>
  <Override PartName="/ppt/media/image24.jpeg" ContentType="image/jpeg"/>
  <Override PartName="/ppt/media/image59.png" ContentType="image/png"/>
  <Override PartName="/ppt/media/image66.jpeg" ContentType="image/jpeg"/>
  <Override PartName="/ppt/media/image11.png" ContentType="image/png"/>
  <Override PartName="/ppt/media/image3.jpeg" ContentType="image/jpeg"/>
  <Override PartName="/ppt/media/image67.jpeg" ContentType="image/jpeg"/>
  <Override PartName="/ppt/media/image18.jpeg" ContentType="image/jpeg"/>
  <Override PartName="/ppt/media/image65.jpeg" ContentType="image/jpeg"/>
  <Override PartName="/ppt/media/image23.jpeg" ContentType="image/jpeg"/>
  <Override PartName="/ppt/media/image8.png" ContentType="image/png"/>
  <Override PartName="/ppt/media/image39.jpeg" ContentType="image/jpeg"/>
  <Override PartName="/ppt/media/image21.jpeg" ContentType="image/jpeg"/>
  <Override PartName="/ppt/media/image16.jpeg" ContentType="image/jpeg"/>
  <Override PartName="/ppt/media/image64.png" ContentType="image/png"/>
  <Override PartName="/ppt/media/image15.jpeg" ContentType="image/jpeg"/>
  <Override PartName="/ppt/media/image2.png" ContentType="image/png"/>
  <Override PartName="/ppt/media/image25.jpeg" ContentType="image/jpeg"/>
  <Override PartName="/ppt/media/image62.png" ContentType="image/png"/>
  <Override PartName="/ppt/media/image28.jpeg" ContentType="image/jpeg"/>
  <Override PartName="/ppt/media/image60.png" ContentType="image/png"/>
  <Override PartName="/ppt/media/image6.jpeg" ContentType="image/jpeg"/>
  <Override PartName="/ppt/media/image22.jpeg" ContentType="image/jpeg"/>
  <Override PartName="/ppt/media/image9.png" ContentType="image/png"/>
  <Override PartName="/ppt/media/image63.png" ContentType="image/png"/>
  <Override PartName="/ppt/media/image17.jpeg" ContentType="image/jpeg"/>
  <Override PartName="/ppt/media/image4.png" ContentType="image/png"/>
  <Override PartName="/ppt/media/image7.jpeg" ContentType="image/jpeg"/>
  <Override PartName="/ppt/media/image19.jpeg" ContentType="image/jpeg"/>
  <Override PartName="/ppt/media/image42.jpeg" ContentType="image/jpeg"/>
  <Override PartName="/ppt/media/image1.png" ContentType="image/png"/>
  <Override PartName="/ppt/media/image13.png" ContentType="image/png"/>
  <Override PartName="/ppt/media/image27.jpeg" ContentType="image/jpeg"/>
  <Override PartName="/ppt/media/image52.png" ContentType="image/png"/>
  <Override PartName="/ppt/media/image10.png" ContentType="image/png"/>
  <Override PartName="/ppt/media/image35.jpeg" ContentType="image/jpeg"/>
  <Override PartName="/ppt/media/image30.jpeg" ContentType="image/jpeg"/>
  <Override PartName="/ppt/media/image31.jpeg" ContentType="image/jpeg"/>
  <Override PartName="/ppt/media/image32.jpeg" ContentType="image/jpeg"/>
  <Override PartName="/ppt/media/image33.jpeg" ContentType="image/jpeg"/>
  <Override PartName="/ppt/media/image34.jpeg" ContentType="image/jpeg"/>
  <Override PartName="/ppt/media/image37.png" ContentType="image/png"/>
  <Override PartName="/ppt/media/image36.png" ContentType="image/png"/>
  <Override PartName="/ppt/media/image43.jpeg" ContentType="image/jpeg"/>
  <Override PartName="/ppt/media/image38.png" ContentType="image/png"/>
  <Override PartName="/ppt/media/image44.jpeg" ContentType="image/jpeg"/>
  <Override PartName="/ppt/media/image45.jpeg" ContentType="image/jpeg"/>
  <Override PartName="/ppt/media/image20.jpeg" ContentType="image/jpeg"/>
  <Override PartName="/ppt/media/image55.png" ContentType="image/png"/>
  <Override PartName="/ppt/media/image47.jpeg" ContentType="image/jpeg"/>
  <Override PartName="/ppt/media/image48.jpeg" ContentType="image/jpeg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comments/comment3.xml" ContentType="application/vnd.openxmlformats-officedocument.presentationml.comments+xml"/>
  <Override PartName="/ppt/commentAuthors.xml" ContentType="application/vnd.openxmlformats-officedocument.presentationml.commentAuthor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7475200" cy="9753600"/>
  <p:notesSz cx="7559675" cy="10691813"/>
</p:presentation>
</file>

<file path=ppt/commentAuthors.xml><?xml version="1.0" encoding="utf-8"?>
<p:cmAuthorLst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<Relationship Id="rId24" Type="http://schemas.openxmlformats.org/officeDocument/2006/relationships/commentAuthors" Target="commentAuthors.xml"/>
</Relationships>
</file>

<file path=ppt/comments/comment3.xml><?xml version="1.0" encoding="utf-8"?>
<p:cmLst xmlns:p="http://schemas.openxmlformats.org/presentationml/2006/main">
  <p:cm authorId="0" dt="2026-01-16T00:41:01.000000000" idx="1">
    <p:pos x="0" y="0"/>
    <p:text>Strong execution driving sustainable growth</p:text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89BD83-927E-4242-AEC2-EACA8A93A7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2758320" y="434376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BB9254-7730-4DE7-834F-E84E15EB6E0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934380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2B4F8C-F639-4BA1-A13B-B07BA8820D6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710388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144944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275832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710388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144944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0704E9-0668-41D3-8F94-446C9C3FD00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A9BE7AF-1DFC-4D0A-BBDA-3215157BCCC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2758320" y="2082240"/>
            <a:ext cx="1285200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A076EC6-8238-4B4C-967B-AF5303B0FC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1285200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68C5D5-2127-4867-8861-E63C8C64B1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48D44B1-D083-485D-9663-6F572F49630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D6C9CD4-9032-49BA-AD4E-190E05A1E97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945360" y="858240"/>
            <a:ext cx="15011640" cy="803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6BA791-0AF8-426D-B926-D1A67B1DB51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6D8F24-009A-4F7A-A3BF-73D5B55D2A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2758320" y="2082240"/>
            <a:ext cx="1285200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8DB24E-1E91-464A-831F-18158907AF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4380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08B0187-1700-4677-BC29-51D62DE7D8C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9A22E3-A65E-4222-AB9F-79C88D02E9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2758320" y="434376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83C6FB9-7346-4C87-99C3-7EEF267CD6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4380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72F47BE-0A58-4144-8578-635C25947EB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10388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1449440" y="208224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275832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10388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1449440" y="4343760"/>
            <a:ext cx="41382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DFB28C7-867B-4303-B5A5-F7995281EFA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1285200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49A126-519F-410F-A8D0-6DAE2FFB22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9684AF-DAB2-4E48-9223-B08C2D640D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C5C778-5F47-4B36-9CF8-669D12C6AC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45360" y="858240"/>
            <a:ext cx="15011640" cy="803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72F894-7D6E-48A0-9A00-42B197F1A40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DA951F-71E1-480F-B16D-B1914E9A479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9343800" y="434376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F0EFA0-E7D8-4188-BB3E-897F5C4D6A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9343800" y="2082240"/>
            <a:ext cx="627156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2758320" y="4343760"/>
            <a:ext cx="12852000" cy="206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6E721A-F309-47A4-AD8C-03F8961211D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6250" spc="-1" strike="noStrike">
                <a:latin typeface="Calibri"/>
              </a:rPr>
              <a:t>Click to edit the title text format</a:t>
            </a:r>
            <a:endParaRPr b="0" lang="en-HK" sz="625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758320" y="2082240"/>
            <a:ext cx="12852000" cy="432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Click to edit the outline text format</a:t>
            </a:r>
            <a:endParaRPr b="0" lang="en-HK" sz="36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Second Outline Level</a:t>
            </a:r>
            <a:endParaRPr b="0" lang="en-HK" sz="36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Third Outline Level</a:t>
            </a:r>
            <a:endParaRPr b="0" lang="en-HK" sz="36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Fourth Outline Level</a:t>
            </a:r>
            <a:endParaRPr b="0" lang="en-HK" sz="36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Fifth Outline Level</a:t>
            </a:r>
            <a:endParaRPr b="0" lang="en-HK" sz="36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Sixth Outline Level</a:t>
            </a:r>
            <a:endParaRPr b="0" lang="en-HK" sz="36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Seventh Outline Level</a:t>
            </a:r>
            <a:endParaRPr b="0" lang="en-HK" sz="360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2400" spc="-1" strike="noStrike">
                <a:latin typeface="Times New Roman"/>
              </a:defRPr>
            </a:lvl1pPr>
          </a:lstStyle>
          <a:p>
            <a:endParaRPr b="0" lang="en-HK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73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6250" spc="-1" strike="noStrike">
                <a:latin typeface="Calibri"/>
              </a:rPr>
              <a:t>Click to edit the title text format</a:t>
            </a:r>
            <a:endParaRPr b="0" lang="en-HK" sz="625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73720" y="2243160"/>
            <a:ext cx="7601400" cy="56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Click to edit the outline text format</a:t>
            </a:r>
            <a:endParaRPr b="0" lang="en-HK" sz="36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Second Outline Level</a:t>
            </a:r>
            <a:endParaRPr b="0" lang="en-HK" sz="36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Third Outline Level</a:t>
            </a:r>
            <a:endParaRPr b="0" lang="en-HK" sz="36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Fourth Outline Level</a:t>
            </a:r>
            <a:endParaRPr b="0" lang="en-HK" sz="36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Fifth Outline Level</a:t>
            </a:r>
            <a:endParaRPr b="0" lang="en-HK" sz="36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Sixth Outline Level</a:t>
            </a:r>
            <a:endParaRPr b="0" lang="en-HK" sz="36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Seventh Outline Level</a:t>
            </a:r>
            <a:endParaRPr b="0" lang="en-HK" sz="36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999640" y="2243160"/>
            <a:ext cx="7601400" cy="565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Click to edit the outline text format</a:t>
            </a:r>
            <a:endParaRPr b="0" lang="en-HK" sz="36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Second Outline Level</a:t>
            </a:r>
            <a:endParaRPr b="0" lang="en-HK" sz="36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Third Outline Level</a:t>
            </a:r>
            <a:endParaRPr b="0" lang="en-HK" sz="36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600" spc="-1" strike="noStrike">
                <a:latin typeface="Calibri"/>
              </a:rPr>
              <a:t>Fourth Outline Level</a:t>
            </a:r>
            <a:endParaRPr b="0" lang="en-HK" sz="36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Fifth Outline Level</a:t>
            </a:r>
            <a:endParaRPr b="0" lang="en-HK" sz="36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Sixth Outline Level</a:t>
            </a:r>
            <a:endParaRPr b="0" lang="en-HK" sz="36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600" spc="-1" strike="noStrike">
                <a:latin typeface="Calibri"/>
              </a:rPr>
              <a:t>Seventh Outline Level</a:t>
            </a:r>
            <a:endParaRPr b="0" lang="en-HK" sz="36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4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5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2400" spc="-1" strike="noStrike">
                <a:latin typeface="Times New Roman"/>
              </a:defRPr>
            </a:lvl1pPr>
          </a:lstStyle>
          <a:p>
            <a:endParaRPr b="0" lang="en-HK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jpeg"/><Relationship Id="rId3" Type="http://schemas.openxmlformats.org/officeDocument/2006/relationships/image" Target="../media/image29.jpeg"/><Relationship Id="rId4" Type="http://schemas.openxmlformats.org/officeDocument/2006/relationships/image" Target="../media/image30.jpe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image" Target="../media/image32.jpeg"/><Relationship Id="rId3" Type="http://schemas.openxmlformats.org/officeDocument/2006/relationships/image" Target="../media/image33.jpeg"/><Relationship Id="rId4" Type="http://schemas.openxmlformats.org/officeDocument/2006/relationships/image" Target="../media/image34.jpeg"/><Relationship Id="rId5" Type="http://schemas.openxmlformats.org/officeDocument/2006/relationships/image" Target="../media/image35.jpeg"/><Relationship Id="rId6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37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jpeg"/><Relationship Id="rId3" Type="http://schemas.openxmlformats.org/officeDocument/2006/relationships/image" Target="../media/image40.jpe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1.jpeg"/><Relationship Id="rId2" Type="http://schemas.openxmlformats.org/officeDocument/2006/relationships/image" Target="../media/image42.jpeg"/><Relationship Id="rId3" Type="http://schemas.openxmlformats.org/officeDocument/2006/relationships/image" Target="../media/image43.jpeg"/><Relationship Id="rId4" Type="http://schemas.openxmlformats.org/officeDocument/2006/relationships/image" Target="../media/image44.jpeg"/><Relationship Id="rId5" Type="http://schemas.openxmlformats.org/officeDocument/2006/relationships/image" Target="../media/image45.jpeg"/><Relationship Id="rId6" Type="http://schemas.openxmlformats.org/officeDocument/2006/relationships/image" Target="../media/image46.jpeg"/><Relationship Id="rId7" Type="http://schemas.openxmlformats.org/officeDocument/2006/relationships/image" Target="../media/image47.jpeg"/><Relationship Id="rId8" Type="http://schemas.openxmlformats.org/officeDocument/2006/relationships/image" Target="../media/image48.jpeg"/><Relationship Id="rId9" Type="http://schemas.openxmlformats.org/officeDocument/2006/relationships/image" Target="../media/image49.jpeg"/><Relationship Id="rId10" Type="http://schemas.openxmlformats.org/officeDocument/2006/relationships/image" Target="../media/image50.png"/><Relationship Id="rId1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1.png"/><Relationship Id="rId2" Type="http://schemas.openxmlformats.org/officeDocument/2006/relationships/image" Target="../media/image52.png"/><Relationship Id="rId3" Type="http://schemas.openxmlformats.org/officeDocument/2006/relationships/image" Target="../media/image53.png"/><Relationship Id="rId4" Type="http://schemas.openxmlformats.org/officeDocument/2006/relationships/image" Target="../media/image54.png"/><Relationship Id="rId5" Type="http://schemas.openxmlformats.org/officeDocument/2006/relationships/image" Target="../media/image55.png"/><Relationship Id="rId6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image" Target="../media/image57.png"/><Relationship Id="rId3" Type="http://schemas.openxmlformats.org/officeDocument/2006/relationships/image" Target="../media/image58.png"/><Relationship Id="rId4" Type="http://schemas.openxmlformats.org/officeDocument/2006/relationships/image" Target="../media/image59.png"/><Relationship Id="rId5" Type="http://schemas.openxmlformats.org/officeDocument/2006/relationships/image" Target="../media/image60.png"/><Relationship Id="rId6" Type="http://schemas.openxmlformats.org/officeDocument/2006/relationships/image" Target="../media/image61.png"/><Relationship Id="rId7" Type="http://schemas.openxmlformats.org/officeDocument/2006/relationships/image" Target="../media/image62.png"/><Relationship Id="rId8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63.png"/><Relationship Id="rId2" Type="http://schemas.openxmlformats.org/officeDocument/2006/relationships/image" Target="../media/image64.png"/><Relationship Id="rId3" Type="http://schemas.openxmlformats.org/officeDocument/2006/relationships/image" Target="../media/image65.jpeg"/><Relationship Id="rId4" Type="http://schemas.openxmlformats.org/officeDocument/2006/relationships/image" Target="../media/image66.jpeg"/><Relationship Id="rId5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7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jpeg"/><Relationship Id="rId10" Type="http://schemas.openxmlformats.org/officeDocument/2006/relationships/image" Target="../media/image13.png"/><Relationship Id="rId11" Type="http://schemas.openxmlformats.org/officeDocument/2006/relationships/slideLayout" Target="../slideLayouts/slideLayout1.xml"/><Relationship Id="rId12" Type="http://schemas.openxmlformats.org/officeDocument/2006/relationships/comments" Target="../comments/commen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jpeg"/><Relationship Id="rId3" Type="http://schemas.openxmlformats.org/officeDocument/2006/relationships/image" Target="../media/image18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2.jpeg"/><Relationship Id="rId2" Type="http://schemas.openxmlformats.org/officeDocument/2006/relationships/image" Target="../media/image23.jpeg"/><Relationship Id="rId3" Type="http://schemas.openxmlformats.org/officeDocument/2006/relationships/image" Target="../media/image24.jpeg"/><Relationship Id="rId4" Type="http://schemas.openxmlformats.org/officeDocument/2006/relationships/image" Target="../media/image25.jpeg"/><Relationship Id="rId5" Type="http://schemas.openxmlformats.org/officeDocument/2006/relationships/image" Target="../media/image26.jpeg"/><Relationship Id="rId6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ject 2" descr=""/>
          <p:cNvPicPr/>
          <p:nvPr/>
        </p:nvPicPr>
        <p:blipFill>
          <a:blip r:embed="rId1"/>
          <a:stretch/>
        </p:blipFill>
        <p:spPr>
          <a:xfrm>
            <a:off x="1320840" y="6146640"/>
            <a:ext cx="418680" cy="482400"/>
          </a:xfrm>
          <a:prstGeom prst="rect">
            <a:avLst/>
          </a:prstGeom>
          <a:ln w="0">
            <a:noFill/>
          </a:ln>
        </p:spPr>
      </p:pic>
      <p:pic>
        <p:nvPicPr>
          <p:cNvPr id="84" name="object 3" descr=""/>
          <p:cNvPicPr/>
          <p:nvPr/>
        </p:nvPicPr>
        <p:blipFill>
          <a:blip r:embed="rId2"/>
          <a:stretch/>
        </p:blipFill>
        <p:spPr>
          <a:xfrm>
            <a:off x="1333440" y="2070000"/>
            <a:ext cx="4520880" cy="1168200"/>
          </a:xfrm>
          <a:prstGeom prst="rect">
            <a:avLst/>
          </a:prstGeom>
          <a:ln w="0">
            <a:noFill/>
          </a:ln>
        </p:spPr>
      </p:pic>
      <p:sp>
        <p:nvSpPr>
          <p:cNvPr id="85" name="object 4"/>
          <p:cNvSpPr/>
          <p:nvPr/>
        </p:nvSpPr>
        <p:spPr>
          <a:xfrm>
            <a:off x="1308240" y="4876920"/>
            <a:ext cx="9397800" cy="360"/>
          </a:xfrm>
          <a:custGeom>
            <a:avLst/>
            <a:gdLst/>
            <a:ahLst/>
            <a:rect l="l" t="t" r="r" b="b"/>
            <a:pathLst>
              <a:path w="9398000" h="0">
                <a:moveTo>
                  <a:pt x="0" y="0"/>
                </a:moveTo>
                <a:lnTo>
                  <a:pt x="9398000" y="0"/>
                </a:lnTo>
              </a:path>
            </a:pathLst>
          </a:custGeom>
          <a:noFill/>
          <a:ln w="25400">
            <a:solidFill>
              <a:srgbClr val="b1706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266480" y="1749600"/>
            <a:ext cx="9384840" cy="4297680"/>
          </a:xfrm>
          <a:prstGeom prst="rect">
            <a:avLst/>
          </a:prstGeom>
          <a:noFill/>
          <a:ln w="0">
            <a:noFill/>
          </a:ln>
        </p:spPr>
        <p:txBody>
          <a:bodyPr lIns="0" rIns="0" tIns="15120" bIns="0" anchor="t">
            <a:noAutofit/>
          </a:bodyPr>
          <a:p>
            <a:pPr marL="892800">
              <a:lnSpc>
                <a:spcPts val="10519"/>
              </a:lnSpc>
              <a:spcBef>
                <a:spcPts val="119"/>
              </a:spcBef>
              <a:buNone/>
            </a:pPr>
            <a:r>
              <a:rPr b="0" lang="en-HK" sz="9700" spc="352" strike="noStrike">
                <a:solidFill>
                  <a:srgbClr val="282828"/>
                </a:solidFill>
                <a:latin typeface="Comic Sans MS"/>
              </a:rPr>
              <a:t>3</a:t>
            </a:r>
            <a:r>
              <a:rPr b="0" lang="en-HK" sz="9700" spc="-1475" strike="noStrike">
                <a:solidFill>
                  <a:srgbClr val="282828"/>
                </a:solidFill>
                <a:latin typeface="Comic Sans MS"/>
              </a:rPr>
              <a:t> </a:t>
            </a:r>
            <a:r>
              <a:rPr b="0" lang="en-HK" sz="9700" spc="-885" strike="noStrike">
                <a:solidFill>
                  <a:srgbClr val="232323"/>
                </a:solidFill>
                <a:latin typeface="Comic Sans MS"/>
              </a:rPr>
              <a:t>202S</a:t>
            </a:r>
            <a:endParaRPr b="0" lang="en-HK" sz="9700" spc="-1" strike="noStrike">
              <a:latin typeface="Calibri"/>
            </a:endParaRPr>
          </a:p>
          <a:p>
            <a:pPr marL="12600">
              <a:lnSpc>
                <a:spcPts val="11599"/>
              </a:lnSpc>
              <a:buNone/>
            </a:pPr>
            <a:r>
              <a:rPr b="0" lang="en-HK" sz="10600" spc="-1" strike="noStrike">
                <a:solidFill>
                  <a:srgbClr val="232323"/>
                </a:solidFill>
                <a:latin typeface="Cambria"/>
              </a:rPr>
              <a:t>Business</a:t>
            </a:r>
            <a:r>
              <a:rPr b="0" lang="en-HK" sz="10600" spc="-585" strike="noStrike">
                <a:solidFill>
                  <a:srgbClr val="232323"/>
                </a:solidFill>
                <a:latin typeface="Cambria"/>
              </a:rPr>
              <a:t> </a:t>
            </a:r>
            <a:r>
              <a:rPr b="0" lang="en-HK" sz="10600" spc="-296" strike="noStrike">
                <a:solidFill>
                  <a:srgbClr val="232323"/>
                </a:solidFill>
                <a:latin typeface="Cambria"/>
              </a:rPr>
              <a:t>Review</a:t>
            </a:r>
            <a:endParaRPr b="0" lang="en-HK" sz="10600" spc="-1" strike="noStrike">
              <a:latin typeface="Calibri"/>
            </a:endParaRPr>
          </a:p>
        </p:txBody>
      </p:sp>
      <p:sp>
        <p:nvSpPr>
          <p:cNvPr id="87" name="object 6"/>
          <p:cNvSpPr/>
          <p:nvPr/>
        </p:nvSpPr>
        <p:spPr>
          <a:xfrm>
            <a:off x="1279800" y="5189760"/>
            <a:ext cx="7068600" cy="34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>
              <a:lnSpc>
                <a:spcPts val="6021"/>
              </a:lnSpc>
              <a:spcBef>
                <a:spcPts val="136"/>
              </a:spcBef>
              <a:buNone/>
              <a:tabLst>
                <a:tab algn="l" pos="4355640"/>
              </a:tabLst>
            </a:pPr>
            <a:r>
              <a:rPr b="0" lang="en-HK" sz="5450" spc="58" strike="noStrike">
                <a:solidFill>
                  <a:srgbClr val="212121"/>
                </a:solidFill>
                <a:latin typeface="Cambria"/>
              </a:rPr>
              <a:t>Performance,</a:t>
            </a:r>
            <a:r>
              <a:rPr b="0" lang="en-HK" sz="5450" spc="-1" strike="noStrike">
                <a:solidFill>
                  <a:srgbClr val="212121"/>
                </a:solidFill>
                <a:latin typeface="Cambria"/>
              </a:rPr>
              <a:t>	</a:t>
            </a:r>
            <a:r>
              <a:rPr b="0" lang="en-HK" sz="5450" spc="58" strike="noStrike">
                <a:solidFill>
                  <a:srgbClr val="1f1f1f"/>
                </a:solidFill>
                <a:latin typeface="Cambria"/>
              </a:rPr>
              <a:t>Progress</a:t>
            </a:r>
            <a:endParaRPr b="0" lang="en-HK" sz="5450" spc="-1" strike="noStrike">
              <a:latin typeface="Arial"/>
            </a:endParaRPr>
          </a:p>
          <a:p>
            <a:pPr marL="621000">
              <a:lnSpc>
                <a:spcPts val="6199"/>
              </a:lnSpc>
              <a:buNone/>
              <a:tabLst>
                <a:tab algn="l" pos="4355640"/>
              </a:tabLst>
            </a:pPr>
            <a:r>
              <a:rPr b="0" lang="en-HK" sz="5600" spc="-12" strike="noStrike">
                <a:solidFill>
                  <a:srgbClr val="232323"/>
                </a:solidFill>
                <a:latin typeface="Cambria"/>
              </a:rPr>
              <a:t>Priorities</a:t>
            </a:r>
            <a:endParaRPr b="0" lang="en-HK" sz="5600" spc="-1" strike="noStrike">
              <a:latin typeface="Arial"/>
            </a:endParaRPr>
          </a:p>
          <a:p>
            <a:pPr marL="15120">
              <a:lnSpc>
                <a:spcPct val="100000"/>
              </a:lnSpc>
              <a:spcBef>
                <a:spcPts val="4431"/>
              </a:spcBef>
              <a:buNone/>
              <a:tabLst>
                <a:tab algn="l" pos="4355640"/>
              </a:tabLst>
            </a:pPr>
            <a:r>
              <a:rPr b="0" lang="en-HK" sz="3400" spc="-256" strike="noStrike">
                <a:solidFill>
                  <a:srgbClr val="0f0f0f"/>
                </a:solidFill>
                <a:latin typeface="Comic Sans MS"/>
              </a:rPr>
              <a:t>Department</a:t>
            </a:r>
            <a:r>
              <a:rPr b="0" lang="en-HK" sz="3400" spc="228" strike="noStrike">
                <a:solidFill>
                  <a:srgbClr val="0f0f0f"/>
                </a:solidFill>
                <a:latin typeface="Comic Sans MS"/>
              </a:rPr>
              <a:t> </a:t>
            </a:r>
            <a:r>
              <a:rPr b="0" lang="en-HK" sz="3400" spc="-715" strike="noStrike">
                <a:solidFill>
                  <a:srgbClr val="151515"/>
                </a:solidFill>
                <a:latin typeface="Comic Sans MS"/>
              </a:rPr>
              <a:t>/</a:t>
            </a:r>
            <a:r>
              <a:rPr b="0" lang="en-HK" sz="3400" spc="49" strike="noStrike">
                <a:solidFill>
                  <a:srgbClr val="151515"/>
                </a:solidFill>
                <a:latin typeface="Comic Sans MS"/>
              </a:rPr>
              <a:t> </a:t>
            </a:r>
            <a:r>
              <a:rPr b="0" lang="en-HK" sz="3400" spc="-347" strike="noStrike">
                <a:solidFill>
                  <a:srgbClr val="0f0f0f"/>
                </a:solidFill>
                <a:latin typeface="Comic Sans MS"/>
              </a:rPr>
              <a:t>Project</a:t>
            </a:r>
            <a:r>
              <a:rPr b="0" lang="en-HK" sz="3400" spc="222" strike="noStrike">
                <a:solidFill>
                  <a:srgbClr val="0f0f0f"/>
                </a:solidFill>
                <a:latin typeface="Comic Sans MS"/>
              </a:rPr>
              <a:t> </a:t>
            </a:r>
            <a:r>
              <a:rPr b="0" lang="en-HK" sz="3400" spc="-276" strike="noStrike">
                <a:solidFill>
                  <a:srgbClr val="0f0f0f"/>
                </a:solidFill>
                <a:latin typeface="Comic Sans MS"/>
              </a:rPr>
              <a:t>Name</a:t>
            </a:r>
            <a:endParaRPr b="0" lang="en-HK" sz="3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object 2" descr=""/>
          <p:cNvPicPr/>
          <p:nvPr/>
        </p:nvPicPr>
        <p:blipFill>
          <a:blip r:embed="rId1"/>
          <a:stretch/>
        </p:blipFill>
        <p:spPr>
          <a:xfrm>
            <a:off x="901800" y="7581960"/>
            <a:ext cx="15785640" cy="1358640"/>
          </a:xfrm>
          <a:prstGeom prst="rect">
            <a:avLst/>
          </a:prstGeom>
          <a:ln w="0">
            <a:noFill/>
          </a:ln>
        </p:spPr>
      </p:pic>
      <p:pic>
        <p:nvPicPr>
          <p:cNvPr id="211" name="object 3" descr=""/>
          <p:cNvPicPr/>
          <p:nvPr/>
        </p:nvPicPr>
        <p:blipFill>
          <a:blip r:embed="rId2"/>
          <a:stretch/>
        </p:blipFill>
        <p:spPr>
          <a:xfrm>
            <a:off x="901800" y="6058080"/>
            <a:ext cx="15785640" cy="1371240"/>
          </a:xfrm>
          <a:prstGeom prst="rect">
            <a:avLst/>
          </a:prstGeom>
          <a:ln w="0">
            <a:noFill/>
          </a:ln>
        </p:spPr>
      </p:pic>
      <p:pic>
        <p:nvPicPr>
          <p:cNvPr id="212" name="object 4" descr=""/>
          <p:cNvPicPr/>
          <p:nvPr/>
        </p:nvPicPr>
        <p:blipFill>
          <a:blip r:embed="rId3"/>
          <a:stretch/>
        </p:blipFill>
        <p:spPr>
          <a:xfrm>
            <a:off x="901800" y="4546440"/>
            <a:ext cx="15785640" cy="1371240"/>
          </a:xfrm>
          <a:prstGeom prst="rect">
            <a:avLst/>
          </a:prstGeom>
          <a:ln w="0">
            <a:noFill/>
          </a:ln>
        </p:spPr>
      </p:pic>
      <p:pic>
        <p:nvPicPr>
          <p:cNvPr id="213" name="object 5" descr=""/>
          <p:cNvPicPr/>
          <p:nvPr/>
        </p:nvPicPr>
        <p:blipFill>
          <a:blip r:embed="rId4"/>
          <a:stretch/>
        </p:blipFill>
        <p:spPr>
          <a:xfrm>
            <a:off x="901800" y="3035160"/>
            <a:ext cx="15785640" cy="1371240"/>
          </a:xfrm>
          <a:prstGeom prst="rect">
            <a:avLst/>
          </a:prstGeom>
          <a:ln w="0">
            <a:noFill/>
          </a:ln>
        </p:spPr>
      </p:pic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1012320" y="589680"/>
            <a:ext cx="7405560" cy="170496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5550" spc="-1" strike="noStrike">
                <a:solidFill>
                  <a:srgbClr val="212121"/>
                </a:solidFill>
                <a:latin typeface="Cambria"/>
              </a:rPr>
              <a:t>Enablers</a:t>
            </a:r>
            <a:r>
              <a:rPr b="0" lang="en-HK" sz="5550" spc="503" strike="noStrike">
                <a:solidFill>
                  <a:srgbClr val="212121"/>
                </a:solidFill>
                <a:latin typeface="Cambria"/>
              </a:rPr>
              <a:t> </a:t>
            </a:r>
            <a:r>
              <a:rPr b="0" lang="en-HK" sz="5550" spc="-1" strike="noStrike">
                <a:solidFill>
                  <a:srgbClr val="282828"/>
                </a:solidFill>
                <a:latin typeface="Cambria"/>
              </a:rPr>
              <a:t>for</a:t>
            </a:r>
            <a:r>
              <a:rPr b="0" lang="en-HK" sz="5550" spc="32" strike="noStrike">
                <a:solidFill>
                  <a:srgbClr val="282828"/>
                </a:solidFill>
                <a:latin typeface="Cambria"/>
              </a:rPr>
              <a:t> </a:t>
            </a:r>
            <a:r>
              <a:rPr b="0" lang="en-HK" sz="5550" spc="94" strike="noStrike">
                <a:solidFill>
                  <a:srgbClr val="212121"/>
                </a:solidFill>
                <a:latin typeface="Cambria"/>
              </a:rPr>
              <a:t>Q4</a:t>
            </a:r>
            <a:r>
              <a:rPr b="0" lang="en-HK" sz="5550" spc="12" strike="noStrike">
                <a:solidFill>
                  <a:srgbClr val="212121"/>
                </a:solidFill>
                <a:latin typeface="Cambria"/>
              </a:rPr>
              <a:t> </a:t>
            </a:r>
            <a:r>
              <a:rPr b="0" lang="en-HK" sz="5550" spc="111" strike="noStrike">
                <a:solidFill>
                  <a:srgbClr val="1d1d1d"/>
                </a:solidFill>
                <a:latin typeface="Cambria"/>
              </a:rPr>
              <a:t>Success</a:t>
            </a:r>
            <a:endParaRPr b="0" lang="en-HK" sz="5550" spc="-1" strike="noStrike">
              <a:latin typeface="Calibri"/>
            </a:endParaRPr>
          </a:p>
        </p:txBody>
      </p:sp>
      <p:sp>
        <p:nvSpPr>
          <p:cNvPr id="215" name="object 7"/>
          <p:cNvSpPr/>
          <p:nvPr/>
        </p:nvSpPr>
        <p:spPr>
          <a:xfrm>
            <a:off x="1026720" y="1785960"/>
            <a:ext cx="13759560" cy="131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12600" indent="5760">
              <a:lnSpc>
                <a:spcPts val="3300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950" spc="-191" strike="noStrike">
                <a:latin typeface="Arial MT"/>
              </a:rPr>
              <a:t>To</a:t>
            </a:r>
            <a:r>
              <a:rPr b="0" lang="en-HK" sz="2950" spc="-21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successfully</a:t>
            </a:r>
            <a:r>
              <a:rPr b="0" lang="en-HK" sz="2950" spc="-157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execute</a:t>
            </a:r>
            <a:r>
              <a:rPr b="0" lang="en-HK" sz="2950" spc="-191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our</a:t>
            </a:r>
            <a:r>
              <a:rPr b="0" lang="en-HK" sz="2950" spc="-20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ambitious</a:t>
            </a:r>
            <a:r>
              <a:rPr b="0" lang="en-HK" sz="2950" spc="-185" strike="noStrike">
                <a:latin typeface="Arial MT"/>
              </a:rPr>
              <a:t> </a:t>
            </a:r>
            <a:r>
              <a:rPr b="0" lang="en-HK" sz="2950" spc="-35" strike="noStrike">
                <a:latin typeface="Arial MT"/>
              </a:rPr>
              <a:t>Q4</a:t>
            </a:r>
            <a:r>
              <a:rPr b="0" lang="en-HK" sz="2950" spc="-171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plan</a:t>
            </a:r>
            <a:r>
              <a:rPr b="0" lang="en-HK" sz="2950" spc="-191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and</a:t>
            </a:r>
            <a:r>
              <a:rPr b="0" lang="en-HK" sz="2950" spc="-157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deliver</a:t>
            </a:r>
            <a:r>
              <a:rPr b="0" lang="en-HK" sz="2950" spc="-21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on</a:t>
            </a:r>
            <a:r>
              <a:rPr b="0" lang="en-HK" sz="2950" spc="-202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our</a:t>
            </a:r>
            <a:r>
              <a:rPr b="0" lang="en-HK" sz="2950" spc="-140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targets,</a:t>
            </a:r>
            <a:r>
              <a:rPr b="0" lang="en-HK" sz="2950" spc="-131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we</a:t>
            </a:r>
            <a:r>
              <a:rPr b="0" lang="en-HK" sz="2950" spc="-211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require </a:t>
            </a:r>
            <a:r>
              <a:rPr b="0" lang="en-HK" sz="2950" spc="-1" strike="noStrike">
                <a:latin typeface="Arial MT"/>
              </a:rPr>
              <a:t>continued</a:t>
            </a:r>
            <a:r>
              <a:rPr b="0" lang="en-HK" sz="2950" spc="-46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partnership</a:t>
            </a:r>
            <a:r>
              <a:rPr b="0" lang="en-HK" sz="2950" spc="-1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and</a:t>
            </a:r>
            <a:r>
              <a:rPr b="0" lang="en-HK" sz="2950" spc="-111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support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in</a:t>
            </a:r>
            <a:r>
              <a:rPr b="0" lang="en-HK" sz="2950" spc="-18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the</a:t>
            </a:r>
            <a:r>
              <a:rPr b="0" lang="en-HK" sz="2950" spc="-151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following</a:t>
            </a:r>
            <a:r>
              <a:rPr b="0" lang="en-HK" sz="2950" spc="-52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areas: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16" name="object 8"/>
          <p:cNvSpPr/>
          <p:nvPr/>
        </p:nvSpPr>
        <p:spPr>
          <a:xfrm>
            <a:off x="1232640" y="3191760"/>
            <a:ext cx="6101280" cy="88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7520" bIns="0" anchor="t">
            <a:spAutoFit/>
          </a:bodyPr>
          <a:p>
            <a:pPr marL="12600" indent="6840">
              <a:lnSpc>
                <a:spcPts val="33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en-HK" sz="2900" spc="-55" strike="noStrike">
                <a:latin typeface="Arial MT"/>
              </a:rPr>
              <a:t>We</a:t>
            </a:r>
            <a:r>
              <a:rPr b="0" lang="en-HK" sz="2900" spc="-282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Need:</a:t>
            </a:r>
            <a:r>
              <a:rPr b="0" lang="en-HK" sz="2900" spc="-157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Timely</a:t>
            </a:r>
            <a:r>
              <a:rPr b="0" lang="en-HK" sz="2900" spc="117" strike="noStrike">
                <a:latin typeface="Arial MT"/>
              </a:rPr>
              <a:t> </a:t>
            </a:r>
            <a:r>
              <a:rPr b="0" lang="en-HK" sz="2900" spc="-137" strike="noStrike">
                <a:latin typeface="Arial MT"/>
              </a:rPr>
              <a:t>decision—making</a:t>
            </a:r>
            <a:r>
              <a:rPr b="0" lang="en-HK" sz="2900" spc="-80" strike="noStrike">
                <a:latin typeface="Arial MT"/>
              </a:rPr>
              <a:t> </a:t>
            </a:r>
            <a:r>
              <a:rPr b="0" lang="en-HK" sz="2900" spc="-26" strike="noStrike">
                <a:latin typeface="Arial MT"/>
              </a:rPr>
              <a:t>on </a:t>
            </a:r>
            <a:r>
              <a:rPr b="0" lang="en-HK" sz="2900" spc="-1" strike="noStrike">
                <a:latin typeface="Arial MT"/>
              </a:rPr>
              <a:t>key</a:t>
            </a:r>
            <a:r>
              <a:rPr b="0" lang="en-HK" sz="2900" spc="-15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project</a:t>
            </a:r>
            <a:r>
              <a:rPr b="0" lang="en-HK" sz="2900" spc="83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gateways.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17" name="object 9"/>
          <p:cNvSpPr/>
          <p:nvPr/>
        </p:nvSpPr>
        <p:spPr>
          <a:xfrm>
            <a:off x="1217520" y="4676760"/>
            <a:ext cx="6394680" cy="90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ts val="3461"/>
              </a:lnSpc>
              <a:spcBef>
                <a:spcPts val="125"/>
              </a:spcBef>
              <a:buNone/>
            </a:pPr>
            <a:r>
              <a:rPr b="0" lang="en-HK" sz="3100" spc="-301" strike="noStrike">
                <a:latin typeface="Comic Sans MS"/>
              </a:rPr>
              <a:t>We</a:t>
            </a:r>
            <a:r>
              <a:rPr b="0" lang="en-HK" sz="3100" spc="-265" strike="noStrike">
                <a:latin typeface="Comic Sans MS"/>
              </a:rPr>
              <a:t> </a:t>
            </a:r>
            <a:r>
              <a:rPr b="0" lang="en-HK" sz="3100" spc="-222" strike="noStrike">
                <a:latin typeface="Comic Sans MS"/>
              </a:rPr>
              <a:t>Need:</a:t>
            </a:r>
            <a:r>
              <a:rPr b="0" lang="en-HK" sz="3100" spc="-111" strike="noStrike">
                <a:latin typeface="Comic Sans MS"/>
              </a:rPr>
              <a:t> </a:t>
            </a:r>
            <a:r>
              <a:rPr b="0" lang="en-HK" sz="3100" spc="-185" strike="noStrike">
                <a:latin typeface="Comic Sans MS"/>
              </a:rPr>
              <a:t>Clear</a:t>
            </a:r>
            <a:r>
              <a:rPr b="0" lang="en-HK" sz="3100" spc="-52" strike="noStrike">
                <a:latin typeface="Comic Sans MS"/>
              </a:rPr>
              <a:t> </a:t>
            </a:r>
            <a:r>
              <a:rPr b="0" lang="en-HK" sz="3100" spc="-282" strike="noStrike">
                <a:latin typeface="Comic Sans MS"/>
              </a:rPr>
              <a:t>priorities</a:t>
            </a:r>
            <a:r>
              <a:rPr b="0" lang="en-HK" sz="3100" spc="49" strike="noStrike">
                <a:latin typeface="Comic Sans MS"/>
              </a:rPr>
              <a:t> </a:t>
            </a:r>
            <a:r>
              <a:rPr b="0" lang="en-HK" sz="3100" spc="-97" strike="noStrike">
                <a:latin typeface="Comic Sans MS"/>
              </a:rPr>
              <a:t>and</a:t>
            </a:r>
            <a:r>
              <a:rPr b="0" lang="en-HK" sz="3100" spc="43" strike="noStrike">
                <a:latin typeface="Comic Sans MS"/>
              </a:rPr>
              <a:t> </a:t>
            </a:r>
            <a:r>
              <a:rPr b="0" lang="en-HK" sz="3100" spc="-216" strike="noStrike">
                <a:latin typeface="Comic Sans MS"/>
              </a:rPr>
              <a:t>a</a:t>
            </a:r>
            <a:r>
              <a:rPr b="0" lang="en-HK" sz="3100" spc="-100" strike="noStrike">
                <a:latin typeface="Comic Sans MS"/>
              </a:rPr>
              <a:t> </a:t>
            </a:r>
            <a:r>
              <a:rPr b="0" lang="en-HK" sz="3100" spc="-270" strike="noStrike">
                <a:latin typeface="Comic Sans MS"/>
              </a:rPr>
              <a:t>defined</a:t>
            </a:r>
            <a:endParaRPr b="0" lang="en-HK" sz="3100" spc="-1" strike="noStrike">
              <a:latin typeface="Arial"/>
            </a:endParaRPr>
          </a:p>
          <a:p>
            <a:pPr marL="43920">
              <a:lnSpc>
                <a:spcPts val="3580"/>
              </a:lnSpc>
              <a:buNone/>
            </a:pPr>
            <a:r>
              <a:rPr b="0" lang="en-HK" sz="3200" spc="-182" strike="noStrike">
                <a:latin typeface="Comic Sans MS"/>
              </a:rPr>
              <a:t>scope</a:t>
            </a:r>
            <a:r>
              <a:rPr b="0" lang="en-HK" sz="3200" spc="-171" strike="noStrike">
                <a:latin typeface="Comic Sans MS"/>
              </a:rPr>
              <a:t> </a:t>
            </a:r>
            <a:r>
              <a:rPr b="0" lang="en-HK" sz="3200" spc="-409" strike="noStrike">
                <a:latin typeface="Comic Sans MS"/>
              </a:rPr>
              <a:t>for</a:t>
            </a:r>
            <a:r>
              <a:rPr b="0" lang="en-HK" sz="3200" spc="-191" strike="noStrike">
                <a:latin typeface="Comic Sans MS"/>
              </a:rPr>
              <a:t> </a:t>
            </a:r>
            <a:r>
              <a:rPr b="0" lang="en-HK" sz="3200" spc="-137" strike="noStrike">
                <a:latin typeface="Comic Sans MS"/>
              </a:rPr>
              <a:t>new</a:t>
            </a:r>
            <a:r>
              <a:rPr b="0" lang="en-HK" sz="3200" spc="-202" strike="noStrike">
                <a:latin typeface="Comic Sans MS"/>
              </a:rPr>
              <a:t> </a:t>
            </a:r>
            <a:r>
              <a:rPr b="0" lang="en-HK" sz="3200" spc="-265" strike="noStrike">
                <a:latin typeface="Comic Sans MS"/>
              </a:rPr>
              <a:t>initiatives.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218" name="object 10"/>
          <p:cNvSpPr/>
          <p:nvPr/>
        </p:nvSpPr>
        <p:spPr>
          <a:xfrm>
            <a:off x="1215360" y="6159240"/>
            <a:ext cx="6134400" cy="93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739"/>
              </a:lnSpc>
              <a:spcBef>
                <a:spcPts val="99"/>
              </a:spcBef>
              <a:buNone/>
            </a:pPr>
            <a:r>
              <a:rPr b="0" lang="en-HK" sz="3400" spc="-545" strike="noStrike">
                <a:latin typeface="Comic Sans MS"/>
              </a:rPr>
              <a:t>We</a:t>
            </a:r>
            <a:r>
              <a:rPr b="0" lang="en-HK" sz="3400" spc="-301" strike="noStrike">
                <a:latin typeface="Comic Sans MS"/>
              </a:rPr>
              <a:t> </a:t>
            </a:r>
            <a:r>
              <a:rPr b="0" lang="en-HK" sz="3400" spc="-367" strike="noStrike">
                <a:latin typeface="Comic Sans MS"/>
              </a:rPr>
              <a:t>Need:</a:t>
            </a:r>
            <a:r>
              <a:rPr b="0" lang="en-HK" sz="3400" spc="-145" strike="noStrike">
                <a:latin typeface="Comic Sans MS"/>
              </a:rPr>
              <a:t> </a:t>
            </a:r>
            <a:r>
              <a:rPr b="0" lang="en-HK" sz="3400" spc="-372" strike="noStrike">
                <a:latin typeface="Comic Sans MS"/>
              </a:rPr>
              <a:t>Resource</a:t>
            </a:r>
            <a:r>
              <a:rPr b="0" lang="en-HK" sz="3400" spc="157" strike="noStrike">
                <a:latin typeface="Comic Sans MS"/>
              </a:rPr>
              <a:t> </a:t>
            </a:r>
            <a:r>
              <a:rPr b="0" lang="en-HK" sz="3400" spc="-310" strike="noStrike">
                <a:latin typeface="Comic Sans MS"/>
              </a:rPr>
              <a:t>alignment</a:t>
            </a:r>
            <a:r>
              <a:rPr b="0" lang="en-HK" sz="3400" spc="-21" strike="noStrike">
                <a:latin typeface="Comic Sans MS"/>
              </a:rPr>
              <a:t> </a:t>
            </a:r>
            <a:r>
              <a:rPr b="0" lang="en-HK" sz="3400" spc="-571" strike="noStrike">
                <a:latin typeface="Comic Sans MS"/>
              </a:rPr>
              <a:t>for</a:t>
            </a:r>
            <a:r>
              <a:rPr b="0" lang="en-HK" sz="3400" spc="-160" strike="noStrike">
                <a:latin typeface="Comic Sans MS"/>
              </a:rPr>
              <a:t> </a:t>
            </a:r>
            <a:r>
              <a:rPr b="0" lang="en-HK" sz="3400" spc="-361" strike="noStrike">
                <a:latin typeface="Comic Sans MS"/>
              </a:rPr>
              <a:t>our</a:t>
            </a:r>
            <a:endParaRPr b="0" lang="en-HK" sz="3400" spc="-1" strike="noStrike">
              <a:latin typeface="Arial"/>
            </a:endParaRPr>
          </a:p>
          <a:p>
            <a:pPr marL="21600">
              <a:lnSpc>
                <a:spcPts val="3560"/>
              </a:lnSpc>
              <a:buNone/>
            </a:pPr>
            <a:r>
              <a:rPr b="0" lang="en-HK" sz="3250" spc="-301" strike="noStrike">
                <a:latin typeface="Comic Sans MS"/>
              </a:rPr>
              <a:t>key</a:t>
            </a:r>
            <a:r>
              <a:rPr b="0" lang="en-HK" sz="3250" spc="-55" strike="noStrike">
                <a:latin typeface="Comic Sans MS"/>
              </a:rPr>
              <a:t> </a:t>
            </a:r>
            <a:r>
              <a:rPr b="0" lang="en-HK" sz="3250" spc="-327" strike="noStrike">
                <a:latin typeface="Comic Sans MS"/>
              </a:rPr>
              <a:t>prowth</a:t>
            </a:r>
            <a:r>
              <a:rPr b="0" lang="en-HK" sz="3250" spc="77" strike="noStrike">
                <a:latin typeface="Comic Sans MS"/>
              </a:rPr>
              <a:t> </a:t>
            </a:r>
            <a:r>
              <a:rPr b="0" lang="en-HK" sz="3250" spc="-335" strike="noStrike">
                <a:latin typeface="Comic Sans MS"/>
              </a:rPr>
              <a:t>projects.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219" name="object 11"/>
          <p:cNvSpPr/>
          <p:nvPr/>
        </p:nvSpPr>
        <p:spPr>
          <a:xfrm>
            <a:off x="1239840" y="7705800"/>
            <a:ext cx="5163480" cy="131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9200" bIns="0" anchor="t">
            <a:spAutoFit/>
          </a:bodyPr>
          <a:p>
            <a:pPr marL="17640" indent="-5760">
              <a:lnSpc>
                <a:spcPts val="3251"/>
              </a:lnSpc>
              <a:spcBef>
                <a:spcPts val="624"/>
              </a:spcBef>
              <a:buNone/>
              <a:tabLst>
                <a:tab algn="l" pos="0"/>
              </a:tabLst>
            </a:pPr>
            <a:r>
              <a:rPr b="0" lang="en-HK" sz="3100" spc="-262" strike="noStrike">
                <a:latin typeface="Arial MT"/>
              </a:rPr>
              <a:t>We</a:t>
            </a:r>
            <a:r>
              <a:rPr b="0" lang="en-HK" sz="3100" spc="-236" strike="noStrike">
                <a:latin typeface="Arial MT"/>
              </a:rPr>
              <a:t> </a:t>
            </a:r>
            <a:r>
              <a:rPr b="0" lang="en-HK" sz="3100" spc="-126" strike="noStrike">
                <a:latin typeface="Arial MT"/>
              </a:rPr>
              <a:t>Need: </a:t>
            </a:r>
            <a:r>
              <a:rPr b="0" lang="en-HK" sz="3100" spc="-114" strike="noStrike">
                <a:latin typeface="Arial MT"/>
              </a:rPr>
              <a:t>Continued</a:t>
            </a:r>
            <a:r>
              <a:rPr b="0" lang="en-HK" sz="3100" spc="-21" strike="noStrike">
                <a:latin typeface="Arial MT"/>
              </a:rPr>
              <a:t> </a:t>
            </a:r>
            <a:r>
              <a:rPr b="0" lang="en-HK" sz="3100" spc="-106" strike="noStrike">
                <a:latin typeface="Arial MT"/>
              </a:rPr>
              <a:t>leadership </a:t>
            </a:r>
            <a:r>
              <a:rPr b="0" lang="en-HK" sz="3100" spc="-75" strike="noStrike">
                <a:latin typeface="Arial MT"/>
              </a:rPr>
              <a:t>support</a:t>
            </a:r>
            <a:r>
              <a:rPr b="0" lang="en-HK" sz="3100" spc="-114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for</a:t>
            </a:r>
            <a:r>
              <a:rPr b="0" lang="en-HK" sz="3100" spc="-182" strike="noStrike">
                <a:latin typeface="Arial MT"/>
              </a:rPr>
              <a:t> </a:t>
            </a:r>
            <a:r>
              <a:rPr b="0" lang="en-HK" sz="3100" spc="-120" strike="noStrike">
                <a:latin typeface="Arial MT"/>
              </a:rPr>
              <a:t>process</a:t>
            </a:r>
            <a:r>
              <a:rPr b="0" lang="en-HK" sz="3100" spc="-75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changes.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220" name="object 12"/>
          <p:cNvSpPr/>
          <p:nvPr/>
        </p:nvSpPr>
        <p:spPr>
          <a:xfrm>
            <a:off x="9833760" y="3191760"/>
            <a:ext cx="5259240" cy="130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ts val="3365"/>
              </a:lnSpc>
              <a:spcBef>
                <a:spcPts val="116"/>
              </a:spcBef>
              <a:buNone/>
            </a:pPr>
            <a:r>
              <a:rPr b="0" lang="en-HK" sz="2900" spc="-111" strike="noStrike">
                <a:latin typeface="Arial MT"/>
              </a:rPr>
              <a:t>To</a:t>
            </a:r>
            <a:r>
              <a:rPr b="0" lang="en-HK" sz="2900" spc="-171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Enable:</a:t>
            </a:r>
            <a:r>
              <a:rPr b="0" lang="en-HK" sz="2900" spc="-92" strike="noStrike">
                <a:latin typeface="Arial MT"/>
              </a:rPr>
              <a:t> </a:t>
            </a:r>
            <a:r>
              <a:rPr b="0" lang="en-HK" sz="2900" spc="-21" strike="noStrike">
                <a:latin typeface="Arial MT"/>
              </a:rPr>
              <a:t>Adherence</a:t>
            </a:r>
            <a:r>
              <a:rPr b="0" lang="en-HK" sz="2900" spc="63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to</a:t>
            </a:r>
            <a:r>
              <a:rPr b="0" lang="en-HK" sz="2900" spc="-60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project</a:t>
            </a:r>
            <a:endParaRPr b="0" lang="en-HK" sz="2900" spc="-1" strike="noStrike">
              <a:latin typeface="Arial"/>
            </a:endParaRPr>
          </a:p>
          <a:p>
            <a:pPr marL="14760">
              <a:lnSpc>
                <a:spcPts val="3424"/>
              </a:lnSpc>
              <a:buNone/>
            </a:pPr>
            <a:r>
              <a:rPr b="0" lang="en-HK" sz="2950" spc="-12" strike="noStrike">
                <a:latin typeface="Arial MT"/>
              </a:rPr>
              <a:t>timelines</a:t>
            </a:r>
            <a:r>
              <a:rPr b="0" lang="en-HK" sz="2950" spc="-126" strike="noStrike">
                <a:latin typeface="Arial MT"/>
              </a:rPr>
              <a:t> </a:t>
            </a:r>
            <a:r>
              <a:rPr b="0" lang="en-HK" sz="2950" spc="-21" strike="noStrike">
                <a:latin typeface="Arial MT"/>
              </a:rPr>
              <a:t>and</a:t>
            </a:r>
            <a:r>
              <a:rPr b="0" lang="en-HK" sz="2950" spc="-185" strike="noStrike">
                <a:latin typeface="Arial MT"/>
              </a:rPr>
              <a:t> </a:t>
            </a:r>
            <a:r>
              <a:rPr b="0" lang="en-HK" sz="2950" spc="-21" strike="noStrike">
                <a:latin typeface="Arial MT"/>
              </a:rPr>
              <a:t>launch</a:t>
            </a:r>
            <a:r>
              <a:rPr b="0" lang="en-HK" sz="2950" spc="-171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dates.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21" name="object 13"/>
          <p:cNvSpPr/>
          <p:nvPr/>
        </p:nvSpPr>
        <p:spPr>
          <a:xfrm>
            <a:off x="9821160" y="4703400"/>
            <a:ext cx="5952600" cy="13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7520" bIns="0" anchor="t">
            <a:spAutoFit/>
          </a:bodyPr>
          <a:p>
            <a:pPr marL="20160" indent="-8280">
              <a:lnSpc>
                <a:spcPts val="3300"/>
              </a:lnSpc>
              <a:spcBef>
                <a:spcPts val="374"/>
              </a:spcBef>
              <a:buNone/>
              <a:tabLst>
                <a:tab algn="l" pos="0"/>
              </a:tabLst>
            </a:pPr>
            <a:r>
              <a:rPr b="0" lang="en-HK" sz="2900" spc="-111" strike="noStrike">
                <a:latin typeface="Arial MT"/>
              </a:rPr>
              <a:t>To</a:t>
            </a:r>
            <a:r>
              <a:rPr b="0" lang="en-HK" sz="2900" spc="-171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Enable:</a:t>
            </a:r>
            <a:r>
              <a:rPr b="0" lang="en-HK" sz="2900" spc="-171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Efficient</a:t>
            </a:r>
            <a:r>
              <a:rPr b="0" lang="en-HK" sz="2900" spc="58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use</a:t>
            </a:r>
            <a:r>
              <a:rPr b="0" lang="en-HK" sz="2900" spc="-41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of</a:t>
            </a:r>
            <a:r>
              <a:rPr b="0" lang="en-HK" sz="2900" spc="24" strike="noStrike">
                <a:latin typeface="Arial MT"/>
              </a:rPr>
              <a:t> </a:t>
            </a:r>
            <a:r>
              <a:rPr b="0" lang="en-HK" sz="2900" spc="-32" strike="noStrike">
                <a:latin typeface="Arial MT"/>
              </a:rPr>
              <a:t>resources </a:t>
            </a:r>
            <a:r>
              <a:rPr b="0" lang="en-HK" sz="2900" spc="-1" strike="noStrike">
                <a:latin typeface="Arial MT"/>
              </a:rPr>
              <a:t>and</a:t>
            </a:r>
            <a:r>
              <a:rPr b="0" lang="en-HK" sz="2900" spc="-140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prevention</a:t>
            </a:r>
            <a:r>
              <a:rPr b="0" lang="en-HK" sz="2900" spc="49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of</a:t>
            </a:r>
            <a:r>
              <a:rPr b="0" lang="en-HK" sz="2900" spc="-7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scope</a:t>
            </a:r>
            <a:r>
              <a:rPr b="0" lang="en-HK" sz="2900" spc="-21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creep.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22" name="object 14"/>
          <p:cNvSpPr/>
          <p:nvPr/>
        </p:nvSpPr>
        <p:spPr>
          <a:xfrm>
            <a:off x="9817560" y="6194520"/>
            <a:ext cx="5344560" cy="131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9200" bIns="0" anchor="t">
            <a:spAutoFit/>
          </a:bodyPr>
          <a:p>
            <a:pPr marL="12600" indent="2520">
              <a:lnSpc>
                <a:spcPts val="3251"/>
              </a:lnSpc>
              <a:spcBef>
                <a:spcPts val="624"/>
              </a:spcBef>
              <a:buNone/>
              <a:tabLst>
                <a:tab algn="l" pos="0"/>
              </a:tabLst>
            </a:pPr>
            <a:r>
              <a:rPr b="0" lang="en-HK" sz="3100" spc="-225" strike="noStrike">
                <a:latin typeface="Arial MT"/>
              </a:rPr>
              <a:t>To</a:t>
            </a:r>
            <a:r>
              <a:rPr b="0" lang="en-HK" sz="3100" spc="-347" strike="noStrike">
                <a:latin typeface="Arial MT"/>
              </a:rPr>
              <a:t> </a:t>
            </a:r>
            <a:r>
              <a:rPr b="0" lang="en-HK" sz="3100" spc="-100" strike="noStrike">
                <a:latin typeface="Arial MT"/>
              </a:rPr>
              <a:t>Enable:</a:t>
            </a:r>
            <a:r>
              <a:rPr b="0" lang="en-HK" sz="3100" spc="-120" strike="noStrike">
                <a:latin typeface="Arial MT"/>
              </a:rPr>
              <a:t> </a:t>
            </a:r>
            <a:r>
              <a:rPr b="0" lang="en-HK" sz="3100" spc="-191" strike="noStrike">
                <a:latin typeface="Arial MT"/>
              </a:rPr>
              <a:t>The</a:t>
            </a:r>
            <a:r>
              <a:rPr b="0" lang="en-HK" sz="3100" spc="-26" strike="noStrike">
                <a:latin typeface="Arial MT"/>
              </a:rPr>
              <a:t> </a:t>
            </a:r>
            <a:r>
              <a:rPr b="0" lang="en-HK" sz="3100" spc="-35" strike="noStrike">
                <a:latin typeface="Arial MT"/>
              </a:rPr>
              <a:t>ability</a:t>
            </a:r>
            <a:r>
              <a:rPr b="0" lang="en-HK" sz="3100" spc="-92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to</a:t>
            </a:r>
            <a:r>
              <a:rPr b="0" lang="en-HK" sz="3100" spc="-131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scale </a:t>
            </a:r>
            <a:r>
              <a:rPr b="0" lang="en-HK" sz="3100" spc="-114" strike="noStrike">
                <a:latin typeface="Arial MT"/>
              </a:rPr>
              <a:t>successful</a:t>
            </a:r>
            <a:r>
              <a:rPr b="0" lang="en-HK" sz="3100" spc="-106" strike="noStrike">
                <a:latin typeface="Arial MT"/>
              </a:rPr>
              <a:t> </a:t>
            </a:r>
            <a:r>
              <a:rPr b="0" lang="en-HK" sz="3100" spc="-55" strike="noStrike">
                <a:latin typeface="Arial MT"/>
              </a:rPr>
              <a:t>initiatives</a:t>
            </a:r>
            <a:r>
              <a:rPr b="0" lang="en-HK" sz="3100" spc="-46" strike="noStrike">
                <a:latin typeface="Arial MT"/>
              </a:rPr>
              <a:t> </a:t>
            </a:r>
            <a:r>
              <a:rPr b="0" lang="en-HK" sz="3100" spc="-185" strike="noStrike">
                <a:latin typeface="Arial MT"/>
              </a:rPr>
              <a:t>as</a:t>
            </a:r>
            <a:r>
              <a:rPr b="0" lang="en-HK" sz="3100" spc="-97" strike="noStrike">
                <a:latin typeface="Arial MT"/>
              </a:rPr>
              <a:t> </a:t>
            </a:r>
            <a:r>
              <a:rPr b="0" lang="en-HK" sz="3100" spc="-106" strike="noStrike">
                <a:latin typeface="Arial MT"/>
              </a:rPr>
              <a:t>planned.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223" name="object 15"/>
          <p:cNvSpPr/>
          <p:nvPr/>
        </p:nvSpPr>
        <p:spPr>
          <a:xfrm>
            <a:off x="9817560" y="7732080"/>
            <a:ext cx="5822640" cy="129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2560" bIns="0" anchor="t">
            <a:spAutoFit/>
          </a:bodyPr>
          <a:p>
            <a:pPr marL="12600" indent="3240">
              <a:lnSpc>
                <a:spcPts val="3251"/>
              </a:lnSpc>
              <a:spcBef>
                <a:spcPts val="414"/>
              </a:spcBef>
              <a:buNone/>
              <a:tabLst>
                <a:tab algn="l" pos="0"/>
              </a:tabLst>
            </a:pPr>
            <a:r>
              <a:rPr b="0" lang="en-HK" sz="2900" spc="-111" strike="noStrike">
                <a:latin typeface="Arial MT"/>
              </a:rPr>
              <a:t>To</a:t>
            </a:r>
            <a:r>
              <a:rPr b="0" lang="en-HK" sz="2900" spc="-270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Enable:</a:t>
            </a:r>
            <a:r>
              <a:rPr b="0" lang="en-HK" sz="2900" spc="-202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Lasting</a:t>
            </a:r>
            <a:r>
              <a:rPr b="0" lang="en-HK" sz="2900" spc="-106" strike="noStrike">
                <a:latin typeface="Arial MT"/>
              </a:rPr>
              <a:t> </a:t>
            </a:r>
            <a:r>
              <a:rPr b="0" lang="en-HK" sz="2900" spc="-21" strike="noStrike">
                <a:latin typeface="Arial MT"/>
              </a:rPr>
              <a:t>improvements</a:t>
            </a:r>
            <a:r>
              <a:rPr b="0" lang="en-HK" sz="2900" spc="111" strike="noStrike">
                <a:latin typeface="Arial MT"/>
              </a:rPr>
              <a:t> </a:t>
            </a:r>
            <a:r>
              <a:rPr b="0" lang="en-HK" sz="2900" spc="-26" strike="noStrike">
                <a:latin typeface="Arial MT"/>
              </a:rPr>
              <a:t>in </a:t>
            </a:r>
            <a:r>
              <a:rPr b="0" lang="en-HK" sz="2900" spc="-1" strike="noStrike">
                <a:latin typeface="Arial MT"/>
              </a:rPr>
              <a:t>operational</a:t>
            </a:r>
            <a:r>
              <a:rPr b="0" lang="en-HK" sz="2900" spc="-97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efficiency.</a:t>
            </a:r>
            <a:endParaRPr b="0" lang="en-HK" sz="2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" name="object 2"/>
          <p:cNvGraphicFramePr/>
          <p:nvPr/>
        </p:nvGraphicFramePr>
        <p:xfrm>
          <a:off x="1117440" y="2819520"/>
          <a:ext cx="15497280" cy="5729400"/>
        </p:xfrm>
        <a:graphic>
          <a:graphicData uri="http://schemas.openxmlformats.org/drawingml/2006/table">
            <a:tbl>
              <a:tblPr/>
              <a:tblGrid>
                <a:gridCol w="6758280"/>
                <a:gridCol w="8739360"/>
              </a:tblGrid>
              <a:tr h="623880">
                <a:tc>
                  <a:txBody>
                    <a:bodyPr lIns="0" rIns="0" tIns="60840" bIns="0" anchor="t">
                      <a:noAutofit/>
                    </a:bodyPr>
                    <a:p>
                      <a:pPr marL="123120">
                        <a:lnSpc>
                          <a:spcPct val="100000"/>
                        </a:lnSpc>
                        <a:spcBef>
                          <a:spcPts val="479"/>
                        </a:spcBef>
                        <a:buNone/>
                      </a:pPr>
                      <a:r>
                        <a:rPr b="0" lang="en-HK" sz="2900" spc="-335" strike="noStrike">
                          <a:solidFill>
                            <a:srgbClr val="000000"/>
                          </a:solidFill>
                          <a:latin typeface="Arial MT"/>
                        </a:rPr>
                        <a:t>Q3</a:t>
                      </a:r>
                      <a:r>
                        <a:rPr b="0" lang="en-HK" sz="29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Objective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 w="6480">
                      <a:solidFill>
                        <a:srgbClr val="6b7070"/>
                      </a:solidFill>
                    </a:lnR>
                    <a:lnT>
                      <a:noFill/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  <a:tc>
                  <a:txBody>
                    <a:bodyPr lIns="0" rIns="0" tIns="60840" bIns="0" anchor="t">
                      <a:noAutofit/>
                    </a:bodyPr>
                    <a:p>
                      <a:pPr marL="336600">
                        <a:lnSpc>
                          <a:spcPct val="100000"/>
                        </a:lnSpc>
                        <a:spcBef>
                          <a:spcPts val="479"/>
                        </a:spcBef>
                        <a:buNone/>
                      </a:pPr>
                      <a:r>
                        <a:rPr b="0" lang="en-HK" sz="290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Status</a:t>
                      </a:r>
                      <a:r>
                        <a:rPr b="0" lang="en-HK" sz="290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432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90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35" strike="noStrike">
                          <a:solidFill>
                            <a:srgbClr val="000000"/>
                          </a:solidFill>
                          <a:latin typeface="Arial MT"/>
                        </a:rPr>
                        <a:t>Key</a:t>
                      </a:r>
                      <a:r>
                        <a:rPr b="0" lang="en-HK" sz="290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Result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6b7070"/>
                      </a:solidFill>
                    </a:lnL>
                    <a:lnR>
                      <a:noFill/>
                    </a:lnR>
                    <a:lnT>
                      <a:noFill/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</a:tr>
              <a:tr h="1015920">
                <a:tc>
                  <a:txBody>
                    <a:bodyPr lIns="0" rIns="0" tIns="158040" bIns="0" anchor="t">
                      <a:noAutofit/>
                    </a:bodyPr>
                    <a:p>
                      <a:pPr marL="116280" indent="10800">
                        <a:lnSpc>
                          <a:spcPts val="2900"/>
                        </a:lnSpc>
                        <a:spcBef>
                          <a:spcPts val="124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750" spc="-160" strike="noStrike">
                          <a:solidFill>
                            <a:srgbClr val="000000"/>
                          </a:solidFill>
                          <a:latin typeface="Arial MT"/>
                        </a:rPr>
                        <a:t>Achieve</a:t>
                      </a:r>
                      <a:r>
                        <a:rPr b="0" lang="en-HK" sz="275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targeted</a:t>
                      </a:r>
                      <a:r>
                        <a:rPr b="0" lang="en-HK" sz="27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revenue</a:t>
                      </a:r>
                      <a:r>
                        <a:rPr b="0" lang="en-HK" sz="2750" spc="5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/</a:t>
                      </a:r>
                      <a:r>
                        <a:rPr b="0" lang="en-HK" sz="27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performance </a:t>
                      </a:r>
                      <a:r>
                        <a:rPr b="0" lang="en-HK" sz="275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benchmarks</a:t>
                      </a:r>
                      <a:endParaRPr b="0" lang="en-HK" sz="27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 w="6480">
                      <a:solidFill>
                        <a:srgbClr val="6b7070"/>
                      </a:solidFill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  <a:tc>
                  <a:txBody>
                    <a:bodyPr lIns="0" rIns="0" tIns="262080" bIns="0" anchor="t">
                      <a:noAutofit/>
                    </a:bodyPr>
                    <a:p>
                      <a:pPr marL="351720">
                        <a:lnSpc>
                          <a:spcPct val="100000"/>
                        </a:lnSpc>
                        <a:spcBef>
                          <a:spcPts val="2064"/>
                        </a:spcBef>
                        <a:buNone/>
                        <a:tabLst>
                          <a:tab algn="l" pos="1242720"/>
                        </a:tabLst>
                      </a:pPr>
                      <a:r>
                        <a:rPr b="0" lang="en-HK" sz="4118" spc="-75" strike="noStrike" baseline="-30000">
                          <a:solidFill>
                            <a:srgbClr val="ca9744"/>
                          </a:solidFill>
                          <a:latin typeface="Arial MT"/>
                        </a:rPr>
                        <a:t>“</a:t>
                      </a:r>
                      <a:r>
                        <a:rPr b="0" lang="en-HK" sz="4118" spc="-1" strike="noStrike" baseline="-30000">
                          <a:solidFill>
                            <a:srgbClr val="ca9744"/>
                          </a:solidFill>
                          <a:latin typeface="Arial MT"/>
                        </a:rPr>
                        <a:t>	</a:t>
                      </a:r>
                      <a:r>
                        <a:rPr b="0" lang="en-HK" sz="29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Achieved:</a:t>
                      </a:r>
                      <a:r>
                        <a:rPr b="0" lang="en-HK" sz="290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07" strike="noStrike">
                          <a:solidFill>
                            <a:srgbClr val="000000"/>
                          </a:solidFill>
                          <a:latin typeface="Arial MT"/>
                        </a:rPr>
                        <a:t>Revenue</a:t>
                      </a:r>
                      <a:r>
                        <a:rPr b="0" lang="en-HK" sz="2900" spc="5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05" strike="noStrike">
                          <a:solidFill>
                            <a:srgbClr val="000000"/>
                          </a:solidFill>
                          <a:latin typeface="Arial MT"/>
                        </a:rPr>
                        <a:t>grew</a:t>
                      </a:r>
                      <a:r>
                        <a:rPr b="0" lang="en-HK" sz="2900" spc="2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47" strike="noStrike">
                          <a:solidFill>
                            <a:srgbClr val="000000"/>
                          </a:solidFill>
                          <a:latin typeface="Arial MT"/>
                        </a:rPr>
                        <a:t>+Xâ‹</a:t>
                      </a:r>
                      <a:r>
                        <a:rPr b="0" lang="en-HK" sz="29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75" strike="noStrike">
                          <a:solidFill>
                            <a:srgbClr val="000000"/>
                          </a:solidFill>
                          <a:latin typeface="Arial MT"/>
                        </a:rPr>
                        <a:t>QoQ.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6b7070"/>
                      </a:solidFill>
                    </a:lnL>
                    <a:lnR>
                      <a:noFill/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</a:tr>
              <a:tr h="2279160">
                <a:tc>
                  <a:txBody>
                    <a:bodyPr lIns="0" rIns="0" tIns="158040" bIns="0" anchor="t">
                      <a:noAutofit/>
                    </a:bodyPr>
                    <a:p>
                      <a:pPr marL="113760" indent="-9360">
                        <a:lnSpc>
                          <a:spcPts val="2900"/>
                        </a:lnSpc>
                        <a:spcBef>
                          <a:spcPts val="124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950" spc="-265" strike="noStrike">
                          <a:solidFill>
                            <a:srgbClr val="000000"/>
                          </a:solidFill>
                          <a:latin typeface="Arial MT"/>
                        </a:rPr>
                        <a:t>Improve</a:t>
                      </a:r>
                      <a:r>
                        <a:rPr b="0" lang="en-HK" sz="2950" spc="4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211" strike="noStrike">
                          <a:solidFill>
                            <a:srgbClr val="000000"/>
                          </a:solidFill>
                          <a:latin typeface="Arial MT"/>
                        </a:rPr>
                        <a:t>overall</a:t>
                      </a:r>
                      <a:r>
                        <a:rPr b="0" lang="en-HK" sz="29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26" strike="noStrike">
                          <a:solidFill>
                            <a:srgbClr val="000000"/>
                          </a:solidFill>
                          <a:latin typeface="Arial MT"/>
                        </a:rPr>
                        <a:t>productivity</a:t>
                      </a:r>
                      <a:r>
                        <a:rPr b="0" lang="en-HK" sz="2950" spc="6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950" spc="-10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output </a:t>
                      </a:r>
                      <a:r>
                        <a:rPr b="0" lang="en-HK" sz="295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quality</a:t>
                      </a:r>
                      <a:endParaRPr b="0" lang="en-HK" sz="2950" spc="-1" strike="noStrike">
                        <a:latin typeface="Arial"/>
                      </a:endParaRPr>
                    </a:p>
                    <a:p>
                      <a:pPr marL="125640" indent="-3960">
                        <a:lnSpc>
                          <a:spcPct val="79000"/>
                        </a:lnSpc>
                        <a:spcBef>
                          <a:spcPts val="2231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3050" spc="-290" strike="noStrike">
                          <a:solidFill>
                            <a:srgbClr val="000000"/>
                          </a:solidFill>
                          <a:latin typeface="Arial MT"/>
                        </a:rPr>
                        <a:t>Strengthen</a:t>
                      </a:r>
                      <a:r>
                        <a:rPr b="0" lang="en-HK" sz="305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050" spc="-216" strike="noStrike">
                          <a:solidFill>
                            <a:srgbClr val="000000"/>
                          </a:solidFill>
                          <a:latin typeface="Arial MT"/>
                        </a:rPr>
                        <a:t>internal</a:t>
                      </a:r>
                      <a:r>
                        <a:rPr b="0" lang="en-HK" sz="3050" spc="3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05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processes</a:t>
                      </a:r>
                      <a:r>
                        <a:rPr b="0" lang="en-HK" sz="305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050" spc="-355" strike="noStrike">
                          <a:solidFill>
                            <a:srgbClr val="000000"/>
                          </a:solidFill>
                          <a:latin typeface="Arial MT"/>
                        </a:rPr>
                        <a:t>and </a:t>
                      </a:r>
                      <a:r>
                        <a:rPr b="0" lang="en-HK" sz="305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workflows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 w="6480">
                      <a:solidFill>
                        <a:srgbClr val="6b7070"/>
                      </a:solidFill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  <a:tc>
                  <a:txBody>
                    <a:bodyPr lIns="0" rIns="0" tIns="158040" bIns="0" anchor="t">
                      <a:noAutofit/>
                    </a:bodyPr>
                    <a:p>
                      <a:pPr marL="1243440" indent="-720">
                        <a:lnSpc>
                          <a:spcPts val="2900"/>
                        </a:lnSpc>
                        <a:spcBef>
                          <a:spcPts val="124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95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Achieved:</a:t>
                      </a:r>
                      <a:r>
                        <a:rPr b="0" lang="en-HK" sz="295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Productivity</a:t>
                      </a:r>
                      <a:r>
                        <a:rPr b="0" lang="en-HK" sz="295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222" strike="noStrike">
                          <a:solidFill>
                            <a:srgbClr val="000000"/>
                          </a:solidFill>
                          <a:latin typeface="Arial MT"/>
                        </a:rPr>
                        <a:t>increased</a:t>
                      </a:r>
                      <a:r>
                        <a:rPr b="0" lang="en-HK" sz="2950" spc="10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60" strike="noStrike">
                          <a:solidFill>
                            <a:srgbClr val="000000"/>
                          </a:solidFill>
                          <a:latin typeface="Arial MT"/>
                        </a:rPr>
                        <a:t>by</a:t>
                      </a:r>
                      <a:r>
                        <a:rPr b="0" lang="en-HK" sz="2950" spc="-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497" strike="noStrike">
                          <a:solidFill>
                            <a:srgbClr val="000000"/>
                          </a:solidFill>
                          <a:latin typeface="Arial MT"/>
                        </a:rPr>
                        <a:t>X%;</a:t>
                      </a:r>
                      <a:r>
                        <a:rPr b="0" lang="en-HK" sz="2950" spc="-11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quality </a:t>
                      </a:r>
                      <a:r>
                        <a:rPr b="0" lang="en-HK" sz="2950" spc="-242" strike="noStrike">
                          <a:solidFill>
                            <a:srgbClr val="000000"/>
                          </a:solidFill>
                          <a:latin typeface="Arial MT"/>
                        </a:rPr>
                        <a:t>score</a:t>
                      </a:r>
                      <a:r>
                        <a:rPr b="0" lang="en-HK" sz="295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216" strike="noStrike">
                          <a:solidFill>
                            <a:srgbClr val="000000"/>
                          </a:solidFill>
                          <a:latin typeface="Arial MT"/>
                        </a:rPr>
                        <a:t>maintained</a:t>
                      </a:r>
                      <a:r>
                        <a:rPr b="0" lang="en-HK" sz="2950" spc="6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211" strike="noStrike">
                          <a:solidFill>
                            <a:srgbClr val="000000"/>
                          </a:solidFill>
                          <a:latin typeface="Arial MT"/>
                        </a:rPr>
                        <a:t>at</a:t>
                      </a:r>
                      <a:r>
                        <a:rPr b="0" lang="en-HK" sz="2950" spc="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486" strike="noStrike">
                          <a:solidFill>
                            <a:srgbClr val="000000"/>
                          </a:solidFill>
                          <a:latin typeface="Arial MT"/>
                        </a:rPr>
                        <a:t>X%.</a:t>
                      </a:r>
                      <a:endParaRPr b="0" lang="en-HK" sz="2950" spc="-1" strike="noStrike">
                        <a:latin typeface="Arial"/>
                      </a:endParaRPr>
                    </a:p>
                    <a:p>
                      <a:pPr marL="1230480" indent="11520">
                        <a:lnSpc>
                          <a:spcPts val="2900"/>
                        </a:lnSpc>
                        <a:spcBef>
                          <a:spcPts val="2200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8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Achieved:</a:t>
                      </a:r>
                      <a:r>
                        <a:rPr b="0" lang="en-HK" sz="28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11" strike="noStrike">
                          <a:solidFill>
                            <a:srgbClr val="000000"/>
                          </a:solidFill>
                          <a:latin typeface="Arial MT"/>
                        </a:rPr>
                        <a:t>Deployed</a:t>
                      </a:r>
                      <a:r>
                        <a:rPr b="0" lang="en-HK" sz="285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process</a:t>
                      </a:r>
                      <a:r>
                        <a:rPr b="0" lang="en-HK" sz="2850" spc="4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automation</a:t>
                      </a:r>
                      <a:r>
                        <a:rPr b="0" lang="en-HK" sz="2850" spc="43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and </a:t>
                      </a:r>
                      <a:r>
                        <a:rPr b="0" lang="en-HK" sz="285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internal</a:t>
                      </a:r>
                      <a:r>
                        <a:rPr b="0" lang="en-HK" sz="28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05" strike="noStrike">
                          <a:solidFill>
                            <a:srgbClr val="000000"/>
                          </a:solidFill>
                          <a:latin typeface="Arial MT"/>
                        </a:rPr>
                        <a:t>system</a:t>
                      </a:r>
                      <a:r>
                        <a:rPr b="0" lang="en-HK" sz="285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improvements.</a:t>
                      </a:r>
                      <a:endParaRPr b="0" lang="en-HK" sz="28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6b7070"/>
                      </a:solidFill>
                    </a:lnL>
                    <a:lnR>
                      <a:noFill/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</a:tr>
              <a:tr h="1263240">
                <a:tc>
                  <a:txBody>
                    <a:bodyPr lIns="0" rIns="0" tIns="90720" bIns="0" anchor="t">
                      <a:noAutofit/>
                    </a:bodyPr>
                    <a:p>
                      <a:pPr marL="111240">
                        <a:lnSpc>
                          <a:spcPts val="3110"/>
                        </a:lnSpc>
                        <a:spcBef>
                          <a:spcPts val="714"/>
                        </a:spcBef>
                        <a:buNone/>
                      </a:pPr>
                      <a:r>
                        <a:rPr b="0" lang="en-HK" sz="285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Reduce</a:t>
                      </a:r>
                      <a:r>
                        <a:rPr b="0" lang="en-HK" sz="285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operational</a:t>
                      </a:r>
                      <a:r>
                        <a:rPr b="0" lang="en-HK" sz="2850" spc="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delays</a:t>
                      </a:r>
                      <a:r>
                        <a:rPr b="0" lang="en-HK" sz="2850" spc="1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endParaRPr b="0" lang="en-HK" sz="2850" spc="-1" strike="noStrike">
                        <a:latin typeface="Arial"/>
                      </a:endParaRPr>
                    </a:p>
                    <a:p>
                      <a:pPr marL="114480">
                        <a:lnSpc>
                          <a:spcPts val="3229"/>
                        </a:lnSpc>
                        <a:buNone/>
                      </a:pPr>
                      <a:r>
                        <a:rPr b="0" lang="en-HK" sz="29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inefficiencies</a:t>
                      </a:r>
                      <a:endParaRPr b="0" lang="en-HK" sz="29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 w="6480">
                      <a:solidFill>
                        <a:srgbClr val="6b7070"/>
                      </a:solidFill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  <a:tc>
                  <a:txBody>
                    <a:bodyPr lIns="0" rIns="0" tIns="158040" bIns="0" anchor="t">
                      <a:noAutofit/>
                    </a:bodyPr>
                    <a:p>
                      <a:pPr marL="1248480" indent="-21600">
                        <a:lnSpc>
                          <a:spcPts val="2900"/>
                        </a:lnSpc>
                        <a:spcBef>
                          <a:spcPts val="124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75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Partially</a:t>
                      </a:r>
                      <a:r>
                        <a:rPr b="0" lang="en-HK" sz="2750" spc="-16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Met:</a:t>
                      </a:r>
                      <a:r>
                        <a:rPr b="0" lang="en-HK" sz="27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Turnaround</a:t>
                      </a:r>
                      <a:r>
                        <a:rPr b="0" lang="en-HK" sz="275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75" strike="noStrike">
                          <a:solidFill>
                            <a:srgbClr val="000000"/>
                          </a:solidFill>
                          <a:latin typeface="Arial MT"/>
                        </a:rPr>
                        <a:t>time</a:t>
                      </a:r>
                      <a:r>
                        <a:rPr b="0" lang="en-HK" sz="275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11" strike="noStrike">
                          <a:solidFill>
                            <a:srgbClr val="000000"/>
                          </a:solidFill>
                          <a:latin typeface="Arial MT"/>
                        </a:rPr>
                        <a:t>reduced</a:t>
                      </a:r>
                      <a:r>
                        <a:rPr b="0" lang="en-HK" sz="27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by</a:t>
                      </a:r>
                      <a:r>
                        <a:rPr b="0" lang="en-HK" sz="27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XP </a:t>
                      </a:r>
                      <a:r>
                        <a:rPr b="0" lang="en-HK" sz="27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though</a:t>
                      </a:r>
                      <a:r>
                        <a:rPr b="0" lang="en-HK" sz="2750" spc="-10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some</a:t>
                      </a:r>
                      <a:r>
                        <a:rPr b="0" lang="en-HK" sz="2750" spc="-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06" strike="noStrike">
                          <a:solidFill>
                            <a:srgbClr val="000000"/>
                          </a:solidFill>
                          <a:latin typeface="Arial MT"/>
                        </a:rPr>
                        <a:t>external</a:t>
                      </a:r>
                      <a:r>
                        <a:rPr b="0" lang="en-HK" sz="27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dependencies</a:t>
                      </a:r>
                      <a:r>
                        <a:rPr b="0" lang="en-HK" sz="2750" spc="5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caused</a:t>
                      </a:r>
                      <a:r>
                        <a:rPr b="0" lang="en-HK" sz="275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delays.</a:t>
                      </a:r>
                      <a:endParaRPr b="0" lang="en-HK" sz="275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6b7070"/>
                      </a:solidFill>
                    </a:lnL>
                    <a:lnR>
                      <a:noFill/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</a:tr>
              <a:tr h="1068840">
                <a:tc>
                  <a:txBody>
                    <a:bodyPr lIns="0" rIns="0" tIns="300240" bIns="0" anchor="t">
                      <a:noAutofit/>
                    </a:bodyPr>
                    <a:p>
                      <a:pPr marL="108000">
                        <a:lnSpc>
                          <a:spcPct val="100000"/>
                        </a:lnSpc>
                        <a:spcBef>
                          <a:spcPts val="2364"/>
                        </a:spcBef>
                        <a:buNone/>
                      </a:pPr>
                      <a:r>
                        <a:rPr b="0" lang="en-HK" sz="26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Improve</a:t>
                      </a:r>
                      <a:r>
                        <a:rPr b="0" lang="en-HK" sz="260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6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stakeholder</a:t>
                      </a:r>
                      <a:r>
                        <a:rPr b="0" lang="en-HK" sz="26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6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6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6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client</a:t>
                      </a:r>
                      <a:r>
                        <a:rPr b="0" lang="en-HK" sz="26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6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engagement</a:t>
                      </a:r>
                      <a:endParaRPr b="0" lang="en-HK" sz="26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 w="6480">
                      <a:solidFill>
                        <a:srgbClr val="6b7070"/>
                      </a:solidFill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  <a:tc>
                  <a:txBody>
                    <a:bodyPr lIns="0" rIns="0" tIns="158040" bIns="0" anchor="t">
                      <a:noAutofit/>
                    </a:bodyPr>
                    <a:p>
                      <a:pPr marL="1243440" indent="-1440">
                        <a:lnSpc>
                          <a:spcPts val="2900"/>
                        </a:lnSpc>
                        <a:spcBef>
                          <a:spcPts val="124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9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Achieved:</a:t>
                      </a:r>
                      <a:r>
                        <a:rPr b="0" lang="en-HK" sz="29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56" strike="noStrike">
                          <a:solidFill>
                            <a:srgbClr val="000000"/>
                          </a:solidFill>
                          <a:latin typeface="Arial MT"/>
                        </a:rPr>
                        <a:t>Customer</a:t>
                      </a:r>
                      <a:r>
                        <a:rPr b="0" lang="en-HK" sz="2900" spc="18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satisfaction</a:t>
                      </a:r>
                      <a:r>
                        <a:rPr b="0" lang="en-HK" sz="2900" spc="83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16" strike="noStrike">
                          <a:solidFill>
                            <a:srgbClr val="000000"/>
                          </a:solidFill>
                          <a:latin typeface="Arial MT"/>
                        </a:rPr>
                        <a:t>score</a:t>
                      </a:r>
                      <a:r>
                        <a:rPr b="0" lang="en-HK" sz="290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of</a:t>
                      </a:r>
                      <a:r>
                        <a:rPr b="0" lang="en-HK" sz="290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07" strike="noStrike">
                          <a:solidFill>
                            <a:srgbClr val="000000"/>
                          </a:solidFill>
                          <a:latin typeface="Arial MT"/>
                        </a:rPr>
                        <a:t>X/10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90" strike="noStrike">
                          <a:solidFill>
                            <a:srgbClr val="000000"/>
                          </a:solidFill>
                          <a:latin typeface="Arial MT"/>
                        </a:rPr>
                        <a:t>and </a:t>
                      </a:r>
                      <a:r>
                        <a:rPr b="0" lang="en-HK" sz="290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strengthened</a:t>
                      </a:r>
                      <a:r>
                        <a:rPr b="0" lang="en-HK" sz="29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client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retention.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6480">
                      <a:solidFill>
                        <a:srgbClr val="6b7070"/>
                      </a:solidFill>
                    </a:lnL>
                    <a:lnR>
                      <a:noFill/>
                    </a:lnR>
                    <a:lnT w="6480">
                      <a:solidFill>
                        <a:srgbClr val="6b7070"/>
                      </a:solidFill>
                    </a:lnT>
                    <a:lnB w="6480">
                      <a:solidFill>
                        <a:srgbClr val="6b7070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25" name="object 3" descr=""/>
          <p:cNvPicPr/>
          <p:nvPr/>
        </p:nvPicPr>
        <p:blipFill>
          <a:blip r:embed="rId1"/>
          <a:stretch/>
        </p:blipFill>
        <p:spPr>
          <a:xfrm>
            <a:off x="8128080" y="3975120"/>
            <a:ext cx="482400" cy="495000"/>
          </a:xfrm>
          <a:prstGeom prst="rect">
            <a:avLst/>
          </a:prstGeom>
          <a:ln w="0">
            <a:noFill/>
          </a:ln>
        </p:spPr>
      </p:pic>
      <p:pic>
        <p:nvPicPr>
          <p:cNvPr id="226" name="object 4" descr=""/>
          <p:cNvPicPr/>
          <p:nvPr/>
        </p:nvPicPr>
        <p:blipFill>
          <a:blip r:embed="rId2"/>
          <a:stretch/>
        </p:blipFill>
        <p:spPr>
          <a:xfrm>
            <a:off x="8102520" y="4737240"/>
            <a:ext cx="761760" cy="748800"/>
          </a:xfrm>
          <a:prstGeom prst="rect">
            <a:avLst/>
          </a:prstGeom>
          <a:ln w="0">
            <a:noFill/>
          </a:ln>
        </p:spPr>
      </p:pic>
      <p:pic>
        <p:nvPicPr>
          <p:cNvPr id="227" name="object 5" descr=""/>
          <p:cNvPicPr/>
          <p:nvPr/>
        </p:nvPicPr>
        <p:blipFill>
          <a:blip r:embed="rId3"/>
          <a:stretch/>
        </p:blipFill>
        <p:spPr>
          <a:xfrm>
            <a:off x="8115480" y="7277040"/>
            <a:ext cx="456840" cy="253800"/>
          </a:xfrm>
          <a:prstGeom prst="rect">
            <a:avLst/>
          </a:prstGeom>
          <a:ln w="0">
            <a:noFill/>
          </a:ln>
        </p:spPr>
      </p:pic>
      <p:pic>
        <p:nvPicPr>
          <p:cNvPr id="228" name="object 6" descr=""/>
          <p:cNvPicPr/>
          <p:nvPr/>
        </p:nvPicPr>
        <p:blipFill>
          <a:blip r:embed="rId4"/>
          <a:stretch/>
        </p:blipFill>
        <p:spPr>
          <a:xfrm>
            <a:off x="8115480" y="6070680"/>
            <a:ext cx="482400" cy="418680"/>
          </a:xfrm>
          <a:prstGeom prst="rect">
            <a:avLst/>
          </a:prstGeom>
          <a:ln w="0">
            <a:noFill/>
          </a:ln>
        </p:spPr>
      </p:pic>
      <p:pic>
        <p:nvPicPr>
          <p:cNvPr id="229" name="object 7" descr=""/>
          <p:cNvPicPr/>
          <p:nvPr/>
        </p:nvPicPr>
        <p:blipFill>
          <a:blip r:embed="rId5"/>
          <a:stretch/>
        </p:blipFill>
        <p:spPr>
          <a:xfrm>
            <a:off x="8128080" y="7035840"/>
            <a:ext cx="469440" cy="291600"/>
          </a:xfrm>
          <a:prstGeom prst="rect">
            <a:avLst/>
          </a:prstGeom>
          <a:ln w="0">
            <a:noFill/>
          </a:ln>
        </p:spPr>
      </p:pic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-101520" y="76320"/>
            <a:ext cx="17276760" cy="2234520"/>
          </a:xfrm>
          <a:prstGeom prst="rect">
            <a:avLst/>
          </a:prstGeom>
          <a:noFill/>
          <a:ln w="0">
            <a:noFill/>
          </a:ln>
        </p:spPr>
        <p:txBody>
          <a:bodyPr lIns="0" rIns="0" tIns="605880" bIns="0" anchor="t">
            <a:noAutofit/>
          </a:bodyPr>
          <a:p>
            <a:pPr marL="55692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5100" spc="-415" strike="noStrike">
                <a:solidFill>
                  <a:srgbClr val="000000"/>
                </a:solidFill>
                <a:latin typeface="Times New Roman"/>
              </a:rPr>
              <a:t>Translatlng</a:t>
            </a:r>
            <a:r>
              <a:rPr b="0" lang="en-HK" sz="5100" spc="293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386" strike="noStrike">
                <a:solidFill>
                  <a:srgbClr val="000000"/>
                </a:solidFill>
                <a:latin typeface="Times New Roman"/>
              </a:rPr>
              <a:t>Plans</a:t>
            </a:r>
            <a:r>
              <a:rPr b="0" lang="en-HK" sz="5100" spc="5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330" strike="noStrike">
                <a:solidFill>
                  <a:srgbClr val="000000"/>
                </a:solidFill>
                <a:latin typeface="Times New Roman"/>
              </a:rPr>
              <a:t>lnto</a:t>
            </a:r>
            <a:r>
              <a:rPr b="0" lang="en-HK" sz="5100" spc="-27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395" strike="noStrike">
                <a:solidFill>
                  <a:srgbClr val="000000"/>
                </a:solidFill>
                <a:latin typeface="Times New Roman"/>
              </a:rPr>
              <a:t>Progress:</a:t>
            </a:r>
            <a:r>
              <a:rPr b="0" lang="en-HK" sz="5100" spc="-18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347" strike="noStrike">
                <a:solidFill>
                  <a:srgbClr val="000000"/>
                </a:solidFill>
                <a:latin typeface="Times New Roman"/>
              </a:rPr>
              <a:t>Executlon</a:t>
            </a:r>
            <a:r>
              <a:rPr b="0" lang="en-HK" sz="5100" spc="5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435" strike="noStrike">
                <a:solidFill>
                  <a:srgbClr val="000000"/>
                </a:solidFill>
                <a:latin typeface="Times New Roman"/>
              </a:rPr>
              <a:t>AgalnSt</a:t>
            </a:r>
            <a:r>
              <a:rPr b="0" lang="en-HK" sz="5100" spc="143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137" strike="noStrike">
                <a:solidFill>
                  <a:srgbClr val="000000"/>
                </a:solidFill>
                <a:latin typeface="Times New Roman"/>
              </a:rPr>
              <a:t>Q3</a:t>
            </a:r>
            <a:r>
              <a:rPr b="0" lang="en-HK" sz="5100" spc="-56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100" spc="-335" strike="noStrike">
                <a:solidFill>
                  <a:srgbClr val="000000"/>
                </a:solidFill>
                <a:latin typeface="Times New Roman"/>
              </a:rPr>
              <a:t>Objectlves</a:t>
            </a:r>
            <a:endParaRPr b="0" lang="en-HK" sz="5100" spc="-1" strike="noStrike">
              <a:latin typeface="Calibri"/>
            </a:endParaRPr>
          </a:p>
        </p:txBody>
      </p:sp>
      <p:sp>
        <p:nvSpPr>
          <p:cNvPr id="231" name="object 9"/>
          <p:cNvSpPr/>
          <p:nvPr/>
        </p:nvSpPr>
        <p:spPr>
          <a:xfrm>
            <a:off x="2489400" y="8687160"/>
            <a:ext cx="11582640" cy="11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1560" bIns="0" anchor="t">
            <a:spAutoFit/>
          </a:bodyPr>
          <a:p>
            <a:pPr marL="1224360" indent="-1212120">
              <a:lnSpc>
                <a:spcPts val="2900"/>
              </a:lnSpc>
              <a:spcBef>
                <a:spcPts val="485"/>
              </a:spcBef>
              <a:buNone/>
              <a:tabLst>
                <a:tab algn="l" pos="0"/>
              </a:tabLst>
            </a:pPr>
            <a:r>
              <a:rPr b="0" lang="en-HK" sz="2700" spc="-310" strike="noStrike">
                <a:latin typeface="Arial MT"/>
              </a:rPr>
              <a:t>We</a:t>
            </a:r>
            <a:r>
              <a:rPr b="0" lang="en-HK" sz="2700" spc="-55" strike="noStrike">
                <a:latin typeface="Arial MT"/>
              </a:rPr>
              <a:t> </a:t>
            </a:r>
            <a:r>
              <a:rPr b="0" lang="en-HK" sz="2700" spc="-86" strike="noStrike">
                <a:latin typeface="Arial MT"/>
              </a:rPr>
              <a:t>successfully</a:t>
            </a:r>
            <a:r>
              <a:rPr b="0" lang="en-HK" sz="2700" spc="-97" strike="noStrike">
                <a:latin typeface="Arial MT"/>
              </a:rPr>
              <a:t> </a:t>
            </a:r>
            <a:r>
              <a:rPr b="0" lang="en-HK" sz="2700" spc="-86" strike="noStrike">
                <a:latin typeface="Arial MT"/>
              </a:rPr>
              <a:t>met</a:t>
            </a:r>
            <a:r>
              <a:rPr b="0" lang="en-HK" sz="2700" spc="-100" strike="noStrike">
                <a:latin typeface="Arial MT"/>
              </a:rPr>
              <a:t> </a:t>
            </a:r>
            <a:r>
              <a:rPr b="0" lang="en-HK" sz="2700" spc="-41" strike="noStrike">
                <a:latin typeface="Arial MT"/>
              </a:rPr>
              <a:t>the</a:t>
            </a:r>
            <a:r>
              <a:rPr b="0" lang="en-HK" sz="2700" spc="-151" strike="noStrike">
                <a:latin typeface="Arial MT"/>
              </a:rPr>
              <a:t> </a:t>
            </a:r>
            <a:r>
              <a:rPr b="0" lang="en-HK" sz="2700" spc="-66" strike="noStrike">
                <a:latin typeface="Arial MT"/>
              </a:rPr>
              <a:t>majority</a:t>
            </a:r>
            <a:r>
              <a:rPr b="0" lang="en-HK" sz="2700" spc="-120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of</a:t>
            </a:r>
            <a:r>
              <a:rPr b="0" lang="en-HK" sz="2700" spc="-86" strike="noStrike">
                <a:latin typeface="Arial MT"/>
              </a:rPr>
              <a:t> </a:t>
            </a:r>
            <a:r>
              <a:rPr b="0" lang="en-HK" sz="2700" spc="-97" strike="noStrike">
                <a:latin typeface="Arial MT"/>
              </a:rPr>
              <a:t>our</a:t>
            </a:r>
            <a:r>
              <a:rPr b="0" lang="en-HK" sz="2700" spc="-72" strike="noStrike">
                <a:latin typeface="Arial MT"/>
              </a:rPr>
              <a:t> </a:t>
            </a:r>
            <a:r>
              <a:rPr b="0" lang="en-HK" sz="2700" spc="-75" strike="noStrike">
                <a:latin typeface="Arial MT"/>
              </a:rPr>
              <a:t>objectives,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lang="en-HK" sz="2700" spc="-26" strike="noStrike">
                <a:latin typeface="Arial MT"/>
              </a:rPr>
              <a:t>with</a:t>
            </a:r>
            <a:r>
              <a:rPr b="0" lang="en-HK" sz="2700" spc="-114" strike="noStrike">
                <a:latin typeface="Arial MT"/>
              </a:rPr>
              <a:t> </a:t>
            </a:r>
            <a:r>
              <a:rPr b="0" lang="en-HK" sz="2700" spc="-72" strike="noStrike">
                <a:latin typeface="Arial MT"/>
              </a:rPr>
              <a:t>partial</a:t>
            </a:r>
            <a:r>
              <a:rPr b="0" lang="en-HK" sz="2700" spc="-66" strike="noStrike">
                <a:latin typeface="Arial MT"/>
              </a:rPr>
              <a:t> </a:t>
            </a:r>
            <a:r>
              <a:rPr b="0" lang="en-HK" sz="2700" spc="-80" strike="noStrike">
                <a:latin typeface="Arial MT"/>
              </a:rPr>
              <a:t>results</a:t>
            </a:r>
            <a:r>
              <a:rPr b="0" lang="en-HK" sz="2700" spc="-111" strike="noStrike">
                <a:latin typeface="Arial MT"/>
              </a:rPr>
              <a:t> </a:t>
            </a:r>
            <a:r>
              <a:rPr b="0" lang="en-HK" sz="2700" spc="-177" strike="noStrike">
                <a:latin typeface="Arial MT"/>
              </a:rPr>
              <a:t>on</a:t>
            </a:r>
            <a:r>
              <a:rPr b="0" lang="en-HK" sz="2700" spc="-35" strike="noStrike">
                <a:latin typeface="Arial MT"/>
              </a:rPr>
              <a:t> </a:t>
            </a:r>
            <a:r>
              <a:rPr b="0" lang="en-HK" sz="2700" spc="-145" strike="noStrike">
                <a:latin typeface="Arial MT"/>
              </a:rPr>
              <a:t>one</a:t>
            </a:r>
            <a:r>
              <a:rPr b="0" lang="en-HK" sz="2700" spc="-60" strike="noStrike">
                <a:latin typeface="Arial MT"/>
              </a:rPr>
              <a:t> </a:t>
            </a:r>
            <a:r>
              <a:rPr b="0" lang="en-HK" sz="2700" spc="-26" strike="noStrike">
                <a:latin typeface="Arial MT"/>
              </a:rPr>
              <a:t>goal </a:t>
            </a:r>
            <a:r>
              <a:rPr b="0" lang="en-HK" sz="2700" spc="-126" strike="noStrike">
                <a:latin typeface="Arial MT"/>
              </a:rPr>
              <a:t>due</a:t>
            </a:r>
            <a:r>
              <a:rPr b="0" lang="en-HK" sz="2700" spc="-6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185" strike="noStrike">
                <a:latin typeface="Arial MT"/>
              </a:rPr>
              <a:t> </a:t>
            </a:r>
            <a:r>
              <a:rPr b="0" lang="en-HK" sz="2700" spc="-111" strike="noStrike">
                <a:latin typeface="Arial MT"/>
              </a:rPr>
              <a:t>external</a:t>
            </a:r>
            <a:r>
              <a:rPr b="0" lang="en-HK" sz="2700" spc="-80" strike="noStrike">
                <a:latin typeface="Arial MT"/>
              </a:rPr>
              <a:t> </a:t>
            </a:r>
            <a:r>
              <a:rPr b="0" lang="en-HK" sz="2700" spc="-66" strike="noStrike">
                <a:latin typeface="Arial MT"/>
              </a:rPr>
              <a:t>constraints</a:t>
            </a:r>
            <a:r>
              <a:rPr b="0" lang="en-HK" sz="2700" spc="-120" strike="noStrike">
                <a:latin typeface="Arial MT"/>
              </a:rPr>
              <a:t> </a:t>
            </a:r>
            <a:r>
              <a:rPr b="0" lang="en-HK" sz="2700" spc="-21" strike="noStrike">
                <a:latin typeface="Arial MT"/>
              </a:rPr>
              <a:t>that</a:t>
            </a:r>
            <a:r>
              <a:rPr b="0" lang="en-HK" sz="2700" spc="-111" strike="noStrike">
                <a:latin typeface="Arial MT"/>
              </a:rPr>
              <a:t> </a:t>
            </a:r>
            <a:r>
              <a:rPr b="0" lang="en-HK" sz="2700" spc="-137" strike="noStrike">
                <a:latin typeface="Arial MT"/>
              </a:rPr>
              <a:t>are</a:t>
            </a:r>
            <a:r>
              <a:rPr b="0" lang="en-HK" sz="2700" spc="-55" strike="noStrike">
                <a:latin typeface="Arial MT"/>
              </a:rPr>
              <a:t> </a:t>
            </a:r>
            <a:r>
              <a:rPr b="0" lang="en-HK" sz="2700" spc="-120" strike="noStrike">
                <a:latin typeface="Arial MT"/>
              </a:rPr>
              <a:t>now</a:t>
            </a:r>
            <a:r>
              <a:rPr b="0" lang="en-HK" sz="2700" spc="-35" strike="noStrike">
                <a:latin typeface="Arial MT"/>
              </a:rPr>
              <a:t> </a:t>
            </a:r>
            <a:r>
              <a:rPr b="0" lang="en-HK" sz="2700" spc="-86" strike="noStrike">
                <a:latin typeface="Arial MT"/>
              </a:rPr>
              <a:t>being</a:t>
            </a:r>
            <a:r>
              <a:rPr b="0" lang="en-HK" sz="2700" spc="-75" strike="noStrike">
                <a:latin typeface="Arial MT"/>
              </a:rPr>
              <a:t> </a:t>
            </a:r>
            <a:r>
              <a:rPr b="0" lang="en-HK" sz="2700" spc="-72" strike="noStrike">
                <a:latin typeface="Arial MT"/>
              </a:rPr>
              <a:t>actively</a:t>
            </a:r>
            <a:r>
              <a:rPr b="0" lang="en-HK" sz="2700" spc="18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managed.</a:t>
            </a:r>
            <a:endParaRPr b="0" lang="en-HK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object 2" descr=""/>
          <p:cNvPicPr/>
          <p:nvPr/>
        </p:nvPicPr>
        <p:blipFill>
          <a:blip r:embed="rId1"/>
          <a:stretch/>
        </p:blipFill>
        <p:spPr>
          <a:xfrm>
            <a:off x="952560" y="3517920"/>
            <a:ext cx="2069640" cy="1879200"/>
          </a:xfrm>
          <a:prstGeom prst="rect">
            <a:avLst/>
          </a:prstGeom>
          <a:ln w="0">
            <a:noFill/>
          </a:ln>
        </p:spPr>
      </p:pic>
      <p:pic>
        <p:nvPicPr>
          <p:cNvPr id="233" name="object 3" descr=""/>
          <p:cNvPicPr/>
          <p:nvPr/>
        </p:nvPicPr>
        <p:blipFill>
          <a:blip r:embed="rId2"/>
          <a:stretch/>
        </p:blipFill>
        <p:spPr>
          <a:xfrm>
            <a:off x="9131400" y="3594240"/>
            <a:ext cx="2400120" cy="1650600"/>
          </a:xfrm>
          <a:prstGeom prst="rect">
            <a:avLst/>
          </a:prstGeom>
          <a:ln w="0">
            <a:noFill/>
          </a:ln>
        </p:spPr>
      </p:pic>
      <p:sp>
        <p:nvSpPr>
          <p:cNvPr id="234" name="object 4"/>
          <p:cNvSpPr/>
          <p:nvPr/>
        </p:nvSpPr>
        <p:spPr>
          <a:xfrm>
            <a:off x="952560" y="5916240"/>
            <a:ext cx="15557040" cy="360"/>
          </a:xfrm>
          <a:custGeom>
            <a:avLst/>
            <a:gdLst/>
            <a:ahLst/>
            <a:rect l="l" t="t" r="r" b="b"/>
            <a:pathLst>
              <a:path w="15557500" h="0">
                <a:moveTo>
                  <a:pt x="0" y="0"/>
                </a:moveTo>
                <a:lnTo>
                  <a:pt x="15557500" y="0"/>
                </a:lnTo>
              </a:path>
            </a:pathLst>
          </a:custGeom>
          <a:noFill/>
          <a:ln w="38100">
            <a:solidFill>
              <a:srgbClr val="6b6b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736560" y="266040"/>
            <a:ext cx="15860160" cy="1594080"/>
          </a:xfrm>
          <a:prstGeom prst="rect">
            <a:avLst/>
          </a:prstGeom>
          <a:noFill/>
          <a:ln w="0">
            <a:noFill/>
          </a:ln>
        </p:spPr>
        <p:txBody>
          <a:bodyPr lIns="0" rIns="0" tIns="529920" bIns="0" anchor="t">
            <a:noAutofit/>
          </a:bodyPr>
          <a:p>
            <a:pPr marL="45288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6250" spc="-211" strike="noStrike">
                <a:solidFill>
                  <a:srgbClr val="000000"/>
                </a:solidFill>
                <a:latin typeface="Times New Roman"/>
              </a:rPr>
              <a:t>Deliverlng</a:t>
            </a:r>
            <a:r>
              <a:rPr b="0" lang="en-HK" sz="62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40" strike="noStrike">
                <a:solidFill>
                  <a:srgbClr val="000000"/>
                </a:solidFill>
                <a:latin typeface="Times New Roman"/>
              </a:rPr>
              <a:t>on</a:t>
            </a:r>
            <a:r>
              <a:rPr b="0" lang="en-HK" sz="6250" spc="-23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92" strike="noStrike">
                <a:solidFill>
                  <a:srgbClr val="000000"/>
                </a:solidFill>
                <a:latin typeface="Times New Roman"/>
              </a:rPr>
              <a:t>Our</a:t>
            </a:r>
            <a:r>
              <a:rPr b="0" lang="en-HK" sz="6250" spc="-20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231" strike="noStrike">
                <a:solidFill>
                  <a:srgbClr val="000000"/>
                </a:solidFill>
                <a:latin typeface="Times New Roman"/>
              </a:rPr>
              <a:t>Promises:</a:t>
            </a:r>
            <a:r>
              <a:rPr b="0" lang="en-HK" sz="6250" spc="-3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270" strike="noStrike">
                <a:solidFill>
                  <a:srgbClr val="000000"/>
                </a:solidFill>
                <a:latin typeface="Times New Roman"/>
              </a:rPr>
              <a:t>Key</a:t>
            </a:r>
            <a:r>
              <a:rPr b="0" lang="en-HK" sz="62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60" strike="noStrike">
                <a:solidFill>
                  <a:srgbClr val="000000"/>
                </a:solidFill>
                <a:latin typeface="Times New Roman"/>
              </a:rPr>
              <a:t>Project</a:t>
            </a:r>
            <a:r>
              <a:rPr b="0" lang="en-HK" sz="625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222" strike="noStrike">
                <a:solidFill>
                  <a:srgbClr val="000000"/>
                </a:solidFill>
                <a:latin typeface="Times New Roman"/>
              </a:rPr>
              <a:t>and</a:t>
            </a:r>
            <a:r>
              <a:rPr b="0" lang="en-HK" sz="6250" spc="-114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51" strike="noStrike">
                <a:solidFill>
                  <a:srgbClr val="000000"/>
                </a:solidFill>
                <a:latin typeface="Times New Roman"/>
              </a:rPr>
              <a:t>Operatlonal</a:t>
            </a:r>
            <a:r>
              <a:rPr b="0" lang="en-HK" sz="6250" spc="123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296" strike="noStrike">
                <a:solidFill>
                  <a:srgbClr val="000000"/>
                </a:solidFill>
                <a:latin typeface="Times New Roman"/>
              </a:rPr>
              <a:t>Wins</a:t>
            </a:r>
            <a:endParaRPr b="0" lang="en-HK" sz="6250" spc="-1" strike="noStrike">
              <a:latin typeface="Calibri"/>
            </a:endParaRPr>
          </a:p>
        </p:txBody>
      </p:sp>
      <p:sp>
        <p:nvSpPr>
          <p:cNvPr id="236" name="object 6"/>
          <p:cNvSpPr/>
          <p:nvPr/>
        </p:nvSpPr>
        <p:spPr>
          <a:xfrm>
            <a:off x="937080" y="2454840"/>
            <a:ext cx="5361120" cy="11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3800" spc="-157" strike="noStrike">
                <a:latin typeface="Cambria"/>
              </a:rPr>
              <a:t>Crltical</a:t>
            </a:r>
            <a:r>
              <a:rPr b="0" lang="en-HK" sz="3800" spc="-60" strike="noStrike">
                <a:latin typeface="Cambria"/>
              </a:rPr>
              <a:t> </a:t>
            </a:r>
            <a:r>
              <a:rPr b="0" lang="en-HK" sz="3800" spc="-177" strike="noStrike">
                <a:latin typeface="Cambria"/>
              </a:rPr>
              <a:t>Milestones</a:t>
            </a:r>
            <a:r>
              <a:rPr b="0" lang="en-HK" sz="3800" spc="52" strike="noStrike">
                <a:latin typeface="Cambria"/>
              </a:rPr>
              <a:t> </a:t>
            </a:r>
            <a:r>
              <a:rPr b="0" lang="en-HK" sz="3800" spc="-185" strike="noStrike">
                <a:latin typeface="Cambria"/>
              </a:rPr>
              <a:t>Delivered</a:t>
            </a:r>
            <a:endParaRPr b="0" lang="en-HK" sz="3800" spc="-1" strike="noStrike">
              <a:latin typeface="Arial"/>
            </a:endParaRPr>
          </a:p>
        </p:txBody>
      </p:sp>
      <p:sp>
        <p:nvSpPr>
          <p:cNvPr id="237" name="object 7"/>
          <p:cNvSpPr/>
          <p:nvPr/>
        </p:nvSpPr>
        <p:spPr>
          <a:xfrm>
            <a:off x="3610080" y="3407400"/>
            <a:ext cx="4581000" cy="223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0360" bIns="0" anchor="t">
            <a:spAutoFit/>
          </a:bodyPr>
          <a:p>
            <a:pPr marL="18360">
              <a:lnSpc>
                <a:spcPct val="100000"/>
              </a:lnSpc>
              <a:spcBef>
                <a:spcPts val="1420"/>
              </a:spcBef>
              <a:buNone/>
            </a:pPr>
            <a:r>
              <a:rPr b="0" lang="en-HK" sz="2900" spc="-1" strike="noStrike">
                <a:latin typeface="Arial MT"/>
              </a:rPr>
              <a:t>Project</a:t>
            </a:r>
            <a:r>
              <a:rPr b="0" lang="en-HK" sz="2900" spc="-75" strike="noStrike">
                <a:latin typeface="Arial MT"/>
              </a:rPr>
              <a:t> </a:t>
            </a:r>
            <a:r>
              <a:rPr b="0" lang="en-HK" sz="2900" spc="-52" strike="noStrike">
                <a:latin typeface="Arial MT"/>
              </a:rPr>
              <a:t>A</a:t>
            </a:r>
            <a:endParaRPr b="0" lang="en-HK" sz="2900" spc="-1" strike="noStrike">
              <a:latin typeface="Arial"/>
            </a:endParaRPr>
          </a:p>
          <a:p>
            <a:pPr marL="12600" indent="7560">
              <a:lnSpc>
                <a:spcPts val="2849"/>
              </a:lnSpc>
              <a:spcBef>
                <a:spcPts val="1341"/>
              </a:spcBef>
              <a:buNone/>
              <a:tabLst>
                <a:tab algn="l" pos="0"/>
              </a:tabLst>
            </a:pPr>
            <a:r>
              <a:rPr b="0" lang="en-HK" sz="2500" spc="-35" strike="noStrike">
                <a:latin typeface="Arial MT"/>
              </a:rPr>
              <a:t>Successfully</a:t>
            </a:r>
            <a:r>
              <a:rPr b="0" lang="en-HK" sz="2500" spc="83" strike="noStrike">
                <a:latin typeface="Arial MT"/>
              </a:rPr>
              <a:t> </a:t>
            </a:r>
            <a:r>
              <a:rPr b="0" lang="en-HK" sz="2500" spc="-21" strike="noStrike">
                <a:latin typeface="Arial MT"/>
              </a:rPr>
              <a:t>delivered</a:t>
            </a:r>
            <a:r>
              <a:rPr b="0" lang="en-HK" sz="2500" spc="-100" strike="noStrike">
                <a:latin typeface="Arial MT"/>
              </a:rPr>
              <a:t> </a:t>
            </a:r>
            <a:r>
              <a:rPr b="0" lang="en-HK" sz="2500" spc="-1" strike="noStrike">
                <a:latin typeface="Arial MT"/>
              </a:rPr>
              <a:t>on</a:t>
            </a:r>
            <a:r>
              <a:rPr b="0" lang="en-HK" sz="2500" spc="-177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time, </a:t>
            </a:r>
            <a:r>
              <a:rPr b="0" lang="en-HK" sz="2600" spc="-72" strike="noStrike">
                <a:latin typeface="Arial MT"/>
              </a:rPr>
              <a:t>meeting</a:t>
            </a:r>
            <a:r>
              <a:rPr b="0" lang="en-HK" sz="2600" spc="-114" strike="noStrike">
                <a:latin typeface="Arial MT"/>
              </a:rPr>
              <a:t> </a:t>
            </a:r>
            <a:r>
              <a:rPr b="0" lang="en-HK" sz="2600" spc="-80" strike="noStrike">
                <a:latin typeface="Arial MT"/>
              </a:rPr>
              <a:t>all</a:t>
            </a:r>
            <a:r>
              <a:rPr b="0" lang="en-HK" sz="2600" spc="-106" strike="noStrike">
                <a:latin typeface="Arial MT"/>
              </a:rPr>
              <a:t> key</a:t>
            </a:r>
            <a:r>
              <a:rPr b="0" lang="en-HK" sz="2600" spc="-75" strike="noStrike">
                <a:latin typeface="Arial MT"/>
              </a:rPr>
              <a:t> </a:t>
            </a:r>
            <a:r>
              <a:rPr b="0" lang="en-HK" sz="2600" spc="-86" strike="noStrike">
                <a:latin typeface="Arial MT"/>
              </a:rPr>
              <a:t>requirements</a:t>
            </a:r>
            <a:r>
              <a:rPr b="0" lang="en-HK" sz="2600" spc="12" strike="noStrike">
                <a:latin typeface="Arial MT"/>
              </a:rPr>
              <a:t> </a:t>
            </a:r>
            <a:r>
              <a:rPr b="0" lang="en-HK" sz="2600" spc="-66" strike="noStrike">
                <a:latin typeface="Arial MT"/>
              </a:rPr>
              <a:t>and </a:t>
            </a:r>
            <a:r>
              <a:rPr b="0" lang="en-HK" sz="2700" spc="-114" strike="noStrike">
                <a:latin typeface="Arial MT"/>
              </a:rPr>
              <a:t>strengthening</a:t>
            </a:r>
            <a:r>
              <a:rPr b="0" lang="en-HK" sz="2700" spc="-12" strike="noStrike">
                <a:latin typeface="Arial MT"/>
              </a:rPr>
              <a:t> </a:t>
            </a:r>
            <a:r>
              <a:rPr b="0" lang="en-HK" sz="2700" spc="-75" strike="noStrike">
                <a:latin typeface="Arial MT"/>
              </a:rPr>
              <a:t>client</a:t>
            </a:r>
            <a:r>
              <a:rPr b="0" lang="en-HK" sz="2700" spc="-111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trust.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38" name="object 8"/>
          <p:cNvSpPr/>
          <p:nvPr/>
        </p:nvSpPr>
        <p:spPr>
          <a:xfrm>
            <a:off x="936720" y="6138000"/>
            <a:ext cx="6805440" cy="11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3800" spc="-197" strike="noStrike">
                <a:latin typeface="Cambria"/>
              </a:rPr>
              <a:t>Foundational</a:t>
            </a:r>
            <a:r>
              <a:rPr b="0" lang="en-HK" sz="3800" spc="83" strike="noStrike">
                <a:latin typeface="Cambria"/>
              </a:rPr>
              <a:t> </a:t>
            </a:r>
            <a:r>
              <a:rPr b="0" lang="en-HK" sz="3800" spc="-182" strike="noStrike">
                <a:latin typeface="Cambria"/>
              </a:rPr>
              <a:t>Process</a:t>
            </a:r>
            <a:r>
              <a:rPr b="0" lang="en-HK" sz="3800" spc="-26" strike="noStrike">
                <a:latin typeface="Cambria"/>
              </a:rPr>
              <a:t> </a:t>
            </a:r>
            <a:r>
              <a:rPr b="0" lang="en-HK" sz="3800" spc="-276" strike="noStrike">
                <a:latin typeface="Cambria"/>
              </a:rPr>
              <a:t>Improvements</a:t>
            </a:r>
            <a:endParaRPr b="0" lang="en-HK" sz="3800" spc="-1" strike="noStrike">
              <a:latin typeface="Arial"/>
            </a:endParaRPr>
          </a:p>
        </p:txBody>
      </p:sp>
      <p:sp>
        <p:nvSpPr>
          <p:cNvPr id="239" name="object 9"/>
          <p:cNvSpPr/>
          <p:nvPr/>
        </p:nvSpPr>
        <p:spPr>
          <a:xfrm>
            <a:off x="941760" y="6924960"/>
            <a:ext cx="4573440" cy="22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5720" bIns="0" anchor="t">
            <a:spAutoFit/>
          </a:bodyPr>
          <a:p>
            <a:pPr marL="15120">
              <a:lnSpc>
                <a:spcPct val="100000"/>
              </a:lnSpc>
              <a:spcBef>
                <a:spcPts val="1069"/>
              </a:spcBef>
              <a:buNone/>
            </a:pPr>
            <a:r>
              <a:rPr b="0" lang="en-HK" sz="3400" spc="-335" strike="noStrike">
                <a:latin typeface="Arial MT"/>
              </a:rPr>
              <a:t>Process</a:t>
            </a:r>
            <a:r>
              <a:rPr b="0" lang="en-HK" sz="3400" spc="174" strike="noStrike">
                <a:latin typeface="Arial MT"/>
              </a:rPr>
              <a:t> </a:t>
            </a:r>
            <a:r>
              <a:rPr b="0" lang="en-HK" sz="3400" spc="-290" strike="noStrike">
                <a:latin typeface="Arial MT"/>
              </a:rPr>
              <a:t>Automation</a:t>
            </a:r>
            <a:endParaRPr b="0" lang="en-HK" sz="3400" spc="-1" strike="noStrike">
              <a:latin typeface="Arial"/>
            </a:endParaRPr>
          </a:p>
          <a:p>
            <a:pPr marL="12600" indent="3240">
              <a:lnSpc>
                <a:spcPts val="2801"/>
              </a:lnSpc>
              <a:spcBef>
                <a:spcPts val="1329"/>
              </a:spcBef>
              <a:buNone/>
              <a:tabLst>
                <a:tab algn="l" pos="0"/>
              </a:tabLst>
            </a:pPr>
            <a:r>
              <a:rPr b="0" lang="en-HK" sz="2750" spc="-182" strike="noStrike">
                <a:latin typeface="Arial MT"/>
              </a:rPr>
              <a:t>Implemented</a:t>
            </a:r>
            <a:r>
              <a:rPr b="0" lang="en-HK" sz="2750" spc="58" strike="noStrike">
                <a:latin typeface="Arial MT"/>
              </a:rPr>
              <a:t> </a:t>
            </a:r>
            <a:r>
              <a:rPr b="0" lang="en-HK" sz="2750" spc="-242" strike="noStrike">
                <a:latin typeface="Arial MT"/>
              </a:rPr>
              <a:t>new</a:t>
            </a:r>
            <a:r>
              <a:rPr b="0" lang="en-HK" sz="2750" spc="49" strike="noStrike">
                <a:latin typeface="Arial MT"/>
              </a:rPr>
              <a:t> </a:t>
            </a:r>
            <a:r>
              <a:rPr b="0" lang="en-HK" sz="2750" spc="-75" strike="noStrike">
                <a:latin typeface="Arial MT"/>
              </a:rPr>
              <a:t>automation </a:t>
            </a:r>
            <a:r>
              <a:rPr b="0" lang="en-HK" sz="2750" spc="-106" strike="noStrike">
                <a:latin typeface="Arial MT"/>
              </a:rPr>
              <a:t>initiatives,</a:t>
            </a:r>
            <a:r>
              <a:rPr b="0" lang="en-HK" sz="2750" spc="52" strike="noStrike">
                <a:latin typeface="Arial MT"/>
              </a:rPr>
              <a:t> </a:t>
            </a:r>
            <a:r>
              <a:rPr b="0" lang="en-HK" sz="2750" spc="-182" strike="noStrike">
                <a:latin typeface="Arial MT"/>
              </a:rPr>
              <a:t>which</a:t>
            </a:r>
            <a:r>
              <a:rPr b="0" lang="en-HK" sz="2750" spc="-15" strike="noStrike">
                <a:latin typeface="Arial MT"/>
              </a:rPr>
              <a:t> </a:t>
            </a:r>
            <a:r>
              <a:rPr b="0" lang="en-HK" sz="2750" spc="-114" strike="noStrike">
                <a:latin typeface="Arial MT"/>
              </a:rPr>
              <a:t>contributed</a:t>
            </a:r>
            <a:r>
              <a:rPr b="0" lang="en-HK" sz="2750" spc="-35" strike="noStrike">
                <a:latin typeface="Arial MT"/>
              </a:rPr>
              <a:t> </a:t>
            </a:r>
            <a:r>
              <a:rPr b="0" lang="en-HK" sz="2750" spc="-32" strike="noStrike">
                <a:latin typeface="Arial MT"/>
              </a:rPr>
              <a:t>to</a:t>
            </a:r>
            <a:r>
              <a:rPr b="0" lang="en-HK" sz="2750" spc="-160" strike="noStrike">
                <a:latin typeface="Arial MT"/>
              </a:rPr>
              <a:t> </a:t>
            </a:r>
            <a:r>
              <a:rPr b="0" lang="en-HK" sz="2750" spc="-466" strike="noStrike">
                <a:latin typeface="Arial MT"/>
              </a:rPr>
              <a:t>a </a:t>
            </a:r>
            <a:r>
              <a:rPr b="0" lang="en-HK" sz="2550" spc="-35" strike="noStrike">
                <a:latin typeface="Arial MT"/>
              </a:rPr>
              <a:t>reduction</a:t>
            </a:r>
            <a:r>
              <a:rPr b="0" lang="en-HK" sz="2550" spc="-26" strike="noStrike">
                <a:latin typeface="Arial MT"/>
              </a:rPr>
              <a:t> </a:t>
            </a:r>
            <a:r>
              <a:rPr b="0" lang="en-HK" sz="2550" spc="-1" strike="noStrike">
                <a:latin typeface="Arial MT"/>
              </a:rPr>
              <a:t>in</a:t>
            </a:r>
            <a:r>
              <a:rPr b="0" lang="en-HK" sz="2550" spc="-182" strike="noStrike">
                <a:latin typeface="Arial MT"/>
              </a:rPr>
              <a:t> </a:t>
            </a:r>
            <a:r>
              <a:rPr b="0" lang="en-HK" sz="2550" spc="-106" strike="noStrike">
                <a:latin typeface="Arial MT"/>
              </a:rPr>
              <a:t>manual</a:t>
            </a:r>
            <a:r>
              <a:rPr b="0" lang="en-HK" sz="2550" spc="-46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errors.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40" name="object 10"/>
          <p:cNvSpPr/>
          <p:nvPr/>
        </p:nvSpPr>
        <p:spPr>
          <a:xfrm>
            <a:off x="6354360" y="6941160"/>
            <a:ext cx="4290480" cy="22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7120" bIns="0" anchor="t">
            <a:spAutoFit/>
          </a:bodyPr>
          <a:p>
            <a:pPr marL="16560">
              <a:lnSpc>
                <a:spcPct val="100000"/>
              </a:lnSpc>
              <a:spcBef>
                <a:spcPts val="1395"/>
              </a:spcBef>
              <a:buNone/>
            </a:pPr>
            <a:r>
              <a:rPr b="0" lang="en-HK" sz="2950" spc="-35" strike="noStrike">
                <a:latin typeface="Arial MT"/>
              </a:rPr>
              <a:t>System</a:t>
            </a:r>
            <a:r>
              <a:rPr b="0" lang="en-HK" sz="2950" spc="-165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Enhancements</a:t>
            </a:r>
            <a:endParaRPr b="0" lang="en-HK" sz="2950" spc="-1" strike="noStrike">
              <a:latin typeface="Arial"/>
            </a:endParaRPr>
          </a:p>
          <a:p>
            <a:pPr marL="12600" indent="8280">
              <a:lnSpc>
                <a:spcPts val="2801"/>
              </a:lnSpc>
              <a:spcBef>
                <a:spcPts val="1420"/>
              </a:spcBef>
              <a:buNone/>
              <a:tabLst>
                <a:tab algn="l" pos="0"/>
              </a:tabLst>
            </a:pPr>
            <a:r>
              <a:rPr b="0" lang="en-HK" sz="2550" spc="-66" strike="noStrike">
                <a:latin typeface="Arial MT"/>
              </a:rPr>
              <a:t>Deployed</a:t>
            </a:r>
            <a:r>
              <a:rPr b="0" lang="en-HK" sz="2550" spc="-46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significant </a:t>
            </a:r>
            <a:r>
              <a:rPr b="0" lang="en-HK" sz="2500" spc="-46" strike="noStrike">
                <a:latin typeface="Arial MT"/>
              </a:rPr>
              <a:t>improvements</a:t>
            </a:r>
            <a:r>
              <a:rPr b="0" lang="en-HK" sz="2500" spc="117" strike="noStrike">
                <a:latin typeface="Arial MT"/>
              </a:rPr>
              <a:t> </a:t>
            </a:r>
            <a:r>
              <a:rPr b="0" lang="en-HK" sz="2500" spc="-1" strike="noStrike">
                <a:latin typeface="Arial MT"/>
              </a:rPr>
              <a:t>to</a:t>
            </a:r>
            <a:r>
              <a:rPr b="0" lang="en-HK" sz="2500" spc="-177" strike="noStrike">
                <a:latin typeface="Arial MT"/>
              </a:rPr>
              <a:t> </a:t>
            </a:r>
            <a:r>
              <a:rPr b="0" lang="en-HK" sz="2500" spc="-1" strike="noStrike">
                <a:latin typeface="Arial MT"/>
              </a:rPr>
              <a:t>internal</a:t>
            </a:r>
            <a:r>
              <a:rPr b="0" lang="en-HK" sz="2500" spc="-75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tools, </a:t>
            </a:r>
            <a:r>
              <a:rPr b="0" lang="en-HK" sz="2400" spc="-1" strike="noStrike">
                <a:latin typeface="Arial MT"/>
              </a:rPr>
              <a:t>boosting</a:t>
            </a:r>
            <a:r>
              <a:rPr b="0" lang="en-HK" sz="2400" spc="168" strike="noStrike">
                <a:latin typeface="Arial MT"/>
              </a:rPr>
              <a:t> </a:t>
            </a:r>
            <a:r>
              <a:rPr b="0" lang="en-HK" sz="2400" spc="-1" strike="noStrike">
                <a:latin typeface="Arial MT"/>
              </a:rPr>
              <a:t>team</a:t>
            </a:r>
            <a:r>
              <a:rPr b="0" lang="en-HK" sz="2400" spc="103" strike="noStrike">
                <a:latin typeface="Arial MT"/>
              </a:rPr>
              <a:t> </a:t>
            </a:r>
            <a:r>
              <a:rPr b="0" lang="en-HK" sz="2400" spc="-12" strike="noStrike">
                <a:latin typeface="Arial MT"/>
              </a:rPr>
              <a:t>productivity.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241" name="object 11"/>
          <p:cNvSpPr/>
          <p:nvPr/>
        </p:nvSpPr>
        <p:spPr>
          <a:xfrm>
            <a:off x="11912760" y="3421800"/>
            <a:ext cx="4436280" cy="22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0" bIns="0" anchor="t">
            <a:spAutoFit/>
          </a:bodyPr>
          <a:p>
            <a:pPr marL="21600">
              <a:lnSpc>
                <a:spcPct val="100000"/>
              </a:lnSpc>
              <a:spcBef>
                <a:spcPts val="1304"/>
              </a:spcBef>
              <a:buNone/>
            </a:pPr>
            <a:r>
              <a:rPr b="0" lang="en-HK" sz="2900" spc="-1" strike="noStrike">
                <a:latin typeface="Arial MT"/>
              </a:rPr>
              <a:t>Project</a:t>
            </a:r>
            <a:r>
              <a:rPr b="0" lang="en-HK" sz="2900" spc="-197" strike="noStrike">
                <a:latin typeface="Arial MT"/>
              </a:rPr>
              <a:t> </a:t>
            </a:r>
            <a:r>
              <a:rPr b="0" lang="en-HK" sz="2900" spc="-52" strike="noStrike">
                <a:latin typeface="Arial MT"/>
              </a:rPr>
              <a:t>B</a:t>
            </a:r>
            <a:endParaRPr b="0" lang="en-HK" sz="2900" spc="-1" strike="noStrike">
              <a:latin typeface="Arial"/>
            </a:endParaRPr>
          </a:p>
          <a:p>
            <a:pPr marL="14760" indent="-2520">
              <a:lnSpc>
                <a:spcPts val="2849"/>
              </a:lnSpc>
              <a:spcBef>
                <a:spcPts val="1341"/>
              </a:spcBef>
              <a:buNone/>
              <a:tabLst>
                <a:tab algn="l" pos="0"/>
              </a:tabLst>
            </a:pPr>
            <a:r>
              <a:rPr b="0" lang="en-HK" sz="2550" spc="-151" strike="noStrike">
                <a:latin typeface="Arial MT"/>
              </a:rPr>
              <a:t>Phase </a:t>
            </a:r>
            <a:r>
              <a:rPr b="0" lang="en-HK" sz="2550" spc="-1" strike="noStrike">
                <a:latin typeface="Arial MT"/>
              </a:rPr>
              <a:t>1</a:t>
            </a:r>
            <a:r>
              <a:rPr b="0" lang="en-HK" sz="2550" spc="-27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completed</a:t>
            </a:r>
            <a:r>
              <a:rPr b="0" lang="en-HK" sz="2550" spc="-120" strike="noStrike">
                <a:latin typeface="Arial MT"/>
              </a:rPr>
              <a:t> </a:t>
            </a:r>
            <a:r>
              <a:rPr b="0" lang="en-HK" sz="2550" spc="-60" strike="noStrike">
                <a:latin typeface="Arial MT"/>
              </a:rPr>
              <a:t>on</a:t>
            </a:r>
            <a:r>
              <a:rPr b="0" lang="en-HK" sz="2550" spc="-75" strike="noStrike">
                <a:latin typeface="Arial MT"/>
              </a:rPr>
              <a:t> </a:t>
            </a:r>
            <a:r>
              <a:rPr b="0" lang="en-HK" sz="2550" spc="-60" strike="noStrike">
                <a:latin typeface="Arial MT"/>
              </a:rPr>
              <a:t>schedule, </a:t>
            </a:r>
            <a:r>
              <a:rPr b="0" lang="en-HK" sz="2600" spc="-41" strike="noStrike">
                <a:latin typeface="Arial MT"/>
              </a:rPr>
              <a:t>setting</a:t>
            </a:r>
            <a:r>
              <a:rPr b="0" lang="en-HK" sz="2600" spc="-145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the</a:t>
            </a:r>
            <a:r>
              <a:rPr b="0" lang="en-HK" sz="2600" spc="-97" strike="noStrike">
                <a:latin typeface="Arial MT"/>
              </a:rPr>
              <a:t> </a:t>
            </a:r>
            <a:r>
              <a:rPr b="0" lang="en-HK" sz="2600" spc="-100" strike="noStrike">
                <a:latin typeface="Arial MT"/>
              </a:rPr>
              <a:t>stage</a:t>
            </a:r>
            <a:r>
              <a:rPr b="0" lang="en-HK" sz="2600" spc="-86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for</a:t>
            </a:r>
            <a:r>
              <a:rPr b="0" lang="en-HK" sz="2600" spc="-86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the</a:t>
            </a:r>
            <a:r>
              <a:rPr b="0" lang="en-HK" sz="2600" spc="-145" strike="noStrike">
                <a:latin typeface="Arial MT"/>
              </a:rPr>
              <a:t> </a:t>
            </a:r>
            <a:r>
              <a:rPr b="0" lang="en-HK" sz="2600" spc="-21" strike="noStrike">
                <a:latin typeface="Arial MT"/>
              </a:rPr>
              <a:t>next </a:t>
            </a:r>
            <a:r>
              <a:rPr b="0" lang="en-HK" sz="2700" spc="-177" strike="noStrike">
                <a:latin typeface="Arial MT"/>
              </a:rPr>
              <a:t>phase</a:t>
            </a:r>
            <a:r>
              <a:rPr b="0" lang="en-HK" sz="2700" spc="-15" strike="noStrike">
                <a:latin typeface="Arial MT"/>
              </a:rPr>
              <a:t> </a:t>
            </a:r>
            <a:r>
              <a:rPr b="0" lang="en-HK" sz="2700" spc="-32" strike="noStrike">
                <a:latin typeface="Arial MT"/>
              </a:rPr>
              <a:t>of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75" strike="noStrike">
                <a:latin typeface="Arial MT"/>
              </a:rPr>
              <a:t>development.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242" name="object 12"/>
          <p:cNvSpPr/>
          <p:nvPr/>
        </p:nvSpPr>
        <p:spPr>
          <a:xfrm>
            <a:off x="11821680" y="6875280"/>
            <a:ext cx="4414320" cy="229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1880" bIns="0" anchor="t">
            <a:spAutoFit/>
          </a:bodyPr>
          <a:p>
            <a:pPr marL="17280">
              <a:lnSpc>
                <a:spcPct val="100000"/>
              </a:lnSpc>
              <a:spcBef>
                <a:spcPts val="1511"/>
              </a:spcBef>
              <a:buNone/>
            </a:pPr>
            <a:r>
              <a:rPr b="0" lang="en-HK" sz="3300" spc="-282" strike="noStrike">
                <a:latin typeface="Arial MT"/>
              </a:rPr>
              <a:t>Turnaround</a:t>
            </a:r>
            <a:r>
              <a:rPr b="0" lang="en-HK" sz="3300" spc="128" strike="noStrike">
                <a:latin typeface="Arial MT"/>
              </a:rPr>
              <a:t> </a:t>
            </a:r>
            <a:r>
              <a:rPr b="0" lang="en-HK" sz="3300" spc="-341" strike="noStrike">
                <a:latin typeface="Arial MT"/>
              </a:rPr>
              <a:t>Time</a:t>
            </a:r>
            <a:endParaRPr b="0" lang="en-HK" sz="3300" spc="-1" strike="noStrike">
              <a:latin typeface="Arial"/>
            </a:endParaRPr>
          </a:p>
          <a:p>
            <a:pPr marL="21600" indent="-9360">
              <a:lnSpc>
                <a:spcPts val="2801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en-HK" sz="2550" spc="-52" strike="noStrike">
                <a:latin typeface="Arial MT"/>
              </a:rPr>
              <a:t>Systematically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reduced</a:t>
            </a:r>
            <a:r>
              <a:rPr b="0" lang="en-HK" sz="2550" spc="-92" strike="noStrike">
                <a:latin typeface="Arial MT"/>
              </a:rPr>
              <a:t> </a:t>
            </a:r>
            <a:r>
              <a:rPr b="0" lang="en-HK" sz="2550" spc="-72" strike="noStrike">
                <a:latin typeface="Arial MT"/>
              </a:rPr>
              <a:t>average </a:t>
            </a:r>
            <a:r>
              <a:rPr b="0" lang="en-HK" sz="2550" spc="-21" strike="noStrike">
                <a:latin typeface="Arial MT"/>
              </a:rPr>
              <a:t>task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55" strike="noStrike">
                <a:latin typeface="Arial MT"/>
              </a:rPr>
              <a:t>turnaround</a:t>
            </a:r>
            <a:r>
              <a:rPr b="0" lang="en-HK" sz="2550" spc="43" strike="noStrike">
                <a:latin typeface="Arial MT"/>
              </a:rPr>
              <a:t> </a:t>
            </a:r>
            <a:r>
              <a:rPr b="0" lang="en-HK" sz="2550" spc="-52" strike="noStrike">
                <a:latin typeface="Arial MT"/>
              </a:rPr>
              <a:t>time</a:t>
            </a:r>
            <a:r>
              <a:rPr b="0" lang="en-HK" sz="2550" spc="-131" strike="noStrike">
                <a:latin typeface="Arial MT"/>
              </a:rPr>
              <a:t> </a:t>
            </a:r>
            <a:r>
              <a:rPr b="0" lang="en-HK" sz="2550" spc="-1" strike="noStrike">
                <a:latin typeface="Arial MT"/>
              </a:rPr>
              <a:t>by</a:t>
            </a:r>
            <a:r>
              <a:rPr b="0" lang="en-HK" sz="2550" spc="-120" strike="noStrike">
                <a:latin typeface="Arial MT"/>
              </a:rPr>
              <a:t> </a:t>
            </a:r>
            <a:r>
              <a:rPr b="0" lang="en-HK" sz="2550" spc="-392" strike="noStrike">
                <a:latin typeface="Arial MT"/>
              </a:rPr>
              <a:t>X% </a:t>
            </a:r>
            <a:r>
              <a:rPr b="0" lang="en-HK" sz="2550" spc="-26" strike="noStrike">
                <a:latin typeface="Arial MT"/>
              </a:rPr>
              <a:t>through</a:t>
            </a:r>
            <a:r>
              <a:rPr b="0" lang="en-HK" sz="2550" spc="-140" strike="noStrike">
                <a:latin typeface="Arial MT"/>
              </a:rPr>
              <a:t> </a:t>
            </a:r>
            <a:r>
              <a:rPr b="0" lang="en-HK" sz="2550" spc="-35" strike="noStrike">
                <a:latin typeface="Arial MT"/>
              </a:rPr>
              <a:t>workflow</a:t>
            </a:r>
            <a:r>
              <a:rPr b="0" lang="en-HK" sz="2550" spc="-26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optimisation.</a:t>
            </a:r>
            <a:endParaRPr b="0" lang="en-HK" sz="25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object 2" descr=""/>
          <p:cNvPicPr/>
          <p:nvPr/>
        </p:nvPicPr>
        <p:blipFill>
          <a:blip r:embed="rId1"/>
          <a:stretch/>
        </p:blipFill>
        <p:spPr>
          <a:xfrm>
            <a:off x="12166560" y="5003640"/>
            <a:ext cx="5117760" cy="1612440"/>
          </a:xfrm>
          <a:prstGeom prst="rect">
            <a:avLst/>
          </a:prstGeom>
          <a:ln w="0">
            <a:noFill/>
          </a:ln>
        </p:spPr>
      </p:pic>
      <p:pic>
        <p:nvPicPr>
          <p:cNvPr id="244" name="object 3" descr=""/>
          <p:cNvPicPr/>
          <p:nvPr/>
        </p:nvPicPr>
        <p:blipFill>
          <a:blip r:embed="rId2"/>
          <a:stretch/>
        </p:blipFill>
        <p:spPr>
          <a:xfrm>
            <a:off x="1193760" y="3860640"/>
            <a:ext cx="1269720" cy="647280"/>
          </a:xfrm>
          <a:prstGeom prst="rect">
            <a:avLst/>
          </a:prstGeom>
          <a:ln w="0">
            <a:noFill/>
          </a:ln>
        </p:spPr>
      </p:pic>
      <p:pic>
        <p:nvPicPr>
          <p:cNvPr id="245" name="object 4" descr=""/>
          <p:cNvPicPr/>
          <p:nvPr/>
        </p:nvPicPr>
        <p:blipFill>
          <a:blip r:embed="rId3"/>
          <a:stretch/>
        </p:blipFill>
        <p:spPr>
          <a:xfrm>
            <a:off x="6413400" y="3772080"/>
            <a:ext cx="1434600" cy="1371240"/>
          </a:xfrm>
          <a:prstGeom prst="rect">
            <a:avLst/>
          </a:prstGeom>
          <a:ln w="0">
            <a:noFill/>
          </a:ln>
        </p:spPr>
      </p:pic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943200" y="678960"/>
            <a:ext cx="12218400" cy="403128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ts val="7790"/>
              </a:lnSpc>
              <a:spcBef>
                <a:spcPts val="99"/>
              </a:spcBef>
              <a:buNone/>
            </a:pPr>
            <a:r>
              <a:rPr b="0" lang="en-HK" sz="7150" spc="-335" strike="noStrike">
                <a:solidFill>
                  <a:srgbClr val="151515"/>
                </a:solidFill>
                <a:latin typeface="Arial MT"/>
              </a:rPr>
              <a:t>The</a:t>
            </a:r>
            <a:r>
              <a:rPr b="0" lang="en-HK" sz="7150" spc="-517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7150" spc="-341" strike="noStrike">
                <a:solidFill>
                  <a:srgbClr val="131313"/>
                </a:solidFill>
                <a:latin typeface="Arial MT"/>
              </a:rPr>
              <a:t>Engine</a:t>
            </a:r>
            <a:r>
              <a:rPr b="0" lang="en-HK" sz="7150" spc="-395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7150" spc="-307" strike="noStrike">
                <a:solidFill>
                  <a:srgbClr val="161616"/>
                </a:solidFill>
                <a:latin typeface="Arial MT"/>
              </a:rPr>
              <a:t>Behind</a:t>
            </a:r>
            <a:r>
              <a:rPr b="0" lang="en-HK" sz="7150" spc="-18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7150" spc="-440" strike="noStrike">
                <a:solidFill>
                  <a:srgbClr val="151515"/>
                </a:solidFill>
                <a:latin typeface="Arial MT"/>
              </a:rPr>
              <a:t>Our</a:t>
            </a:r>
            <a:r>
              <a:rPr b="0" lang="en-HK" sz="7150" spc="-160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7150" spc="-316" strike="noStrike">
                <a:solidFill>
                  <a:srgbClr val="131313"/>
                </a:solidFill>
                <a:latin typeface="Arial MT"/>
              </a:rPr>
              <a:t>Success:</a:t>
            </a:r>
            <a:endParaRPr b="0" lang="en-HK" sz="7150" spc="-1" strike="noStrike">
              <a:latin typeface="Calibri"/>
            </a:endParaRPr>
          </a:p>
          <a:p>
            <a:pPr marL="12600">
              <a:lnSpc>
                <a:spcPts val="8031"/>
              </a:lnSpc>
              <a:buNone/>
            </a:pPr>
            <a:r>
              <a:rPr b="0" lang="en-HK" sz="7350" spc="-661" strike="noStrike">
                <a:solidFill>
                  <a:srgbClr val="111111"/>
                </a:solidFill>
                <a:latin typeface="Arial MT"/>
              </a:rPr>
              <a:t>Team</a:t>
            </a:r>
            <a:r>
              <a:rPr b="0" lang="en-HK" sz="7350" spc="-440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7350" spc="-361" strike="noStrike">
                <a:solidFill>
                  <a:srgbClr val="151515"/>
                </a:solidFill>
                <a:latin typeface="Arial MT"/>
              </a:rPr>
              <a:t>Growth</a:t>
            </a:r>
            <a:r>
              <a:rPr b="0" lang="en-HK" sz="7350" spc="-197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7350" spc="-415" strike="noStrike">
                <a:solidFill>
                  <a:srgbClr val="151515"/>
                </a:solidFill>
                <a:latin typeface="Arial MT"/>
              </a:rPr>
              <a:t>and</a:t>
            </a:r>
            <a:r>
              <a:rPr b="0" lang="en-HK" sz="7350" spc="-497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7350" spc="-140" strike="noStrike">
                <a:solidFill>
                  <a:srgbClr val="131313"/>
                </a:solidFill>
                <a:latin typeface="Arial MT"/>
              </a:rPr>
              <a:t>Productivity</a:t>
            </a:r>
            <a:endParaRPr b="0" lang="en-HK" sz="7350" spc="-1" strike="noStrike">
              <a:latin typeface="Calibri"/>
            </a:endParaRPr>
          </a:p>
        </p:txBody>
      </p:sp>
      <p:sp>
        <p:nvSpPr>
          <p:cNvPr id="247" name="object 6"/>
          <p:cNvSpPr/>
          <p:nvPr/>
        </p:nvSpPr>
        <p:spPr>
          <a:xfrm>
            <a:off x="926280" y="5750640"/>
            <a:ext cx="4130280" cy="358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2736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3800" spc="-242" strike="noStrike">
                <a:latin typeface="Arial MT"/>
              </a:rPr>
              <a:t>Team</a:t>
            </a:r>
            <a:r>
              <a:rPr b="0" lang="en-HK" sz="3800" spc="-26" strike="noStrike">
                <a:latin typeface="Arial MT"/>
              </a:rPr>
              <a:t> </a:t>
            </a:r>
            <a:r>
              <a:rPr b="0" lang="en-HK" sz="3800" spc="-12" strike="noStrike">
                <a:latin typeface="Arial MT"/>
              </a:rPr>
              <a:t>Investment</a:t>
            </a:r>
            <a:endParaRPr b="0" lang="en-HK" sz="3800" spc="-1" strike="noStrike">
              <a:latin typeface="Arial"/>
            </a:endParaRPr>
          </a:p>
          <a:p>
            <a:pPr marL="30960">
              <a:lnSpc>
                <a:spcPct val="100000"/>
              </a:lnSpc>
              <a:spcBef>
                <a:spcPts val="3189"/>
              </a:spcBef>
              <a:buNone/>
            </a:pPr>
            <a:r>
              <a:rPr b="0" lang="en-HK" sz="2500" spc="-131" strike="noStrike">
                <a:latin typeface="Arial MT"/>
              </a:rPr>
              <a:t>Team</a:t>
            </a:r>
            <a:r>
              <a:rPr b="0" lang="en-HK" sz="2500" spc="-46" strike="noStrike">
                <a:latin typeface="Arial MT"/>
              </a:rPr>
              <a:t> </a:t>
            </a:r>
            <a:r>
              <a:rPr b="0" lang="en-HK" sz="2500" spc="-26" strike="noStrike">
                <a:latin typeface="Arial MT"/>
              </a:rPr>
              <a:t>Size:</a:t>
            </a:r>
            <a:r>
              <a:rPr b="0" lang="en-HK" sz="2500" spc="-120" strike="noStrike">
                <a:latin typeface="Arial MT"/>
              </a:rPr>
              <a:t> </a:t>
            </a:r>
            <a:r>
              <a:rPr b="0" lang="en-HK" sz="2500" spc="-386" strike="noStrike">
                <a:latin typeface="Arial MT"/>
              </a:rPr>
              <a:t>X</a:t>
            </a:r>
            <a:r>
              <a:rPr b="0" lang="en-HK" sz="2500" spc="63" strike="noStrike">
                <a:latin typeface="Arial MT"/>
              </a:rPr>
              <a:t> </a:t>
            </a:r>
            <a:r>
              <a:rPr b="0" lang="en-HK" sz="2500" spc="-12" strike="noStrike">
                <a:latin typeface="Arial MT"/>
              </a:rPr>
              <a:t>members</a:t>
            </a:r>
            <a:endParaRPr b="0" lang="en-HK" sz="25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HK" sz="2700" spc="-151" strike="noStrike">
                <a:latin typeface="Arial MT"/>
              </a:rPr>
              <a:t>New</a:t>
            </a:r>
            <a:r>
              <a:rPr b="0" lang="en-HK" sz="2700" spc="-41" strike="noStrike">
                <a:latin typeface="Arial MT"/>
              </a:rPr>
              <a:t> </a:t>
            </a:r>
            <a:r>
              <a:rPr b="0" lang="en-HK" sz="2700" spc="-86" strike="noStrike">
                <a:latin typeface="Arial MT"/>
              </a:rPr>
              <a:t>Additions:</a:t>
            </a:r>
            <a:r>
              <a:rPr b="0" lang="en-HK" sz="2700" spc="-7" strike="noStrike">
                <a:latin typeface="Arial MT"/>
              </a:rPr>
              <a:t> </a:t>
            </a:r>
            <a:r>
              <a:rPr b="0" lang="en-HK" sz="2700" spc="-415" strike="noStrike">
                <a:latin typeface="Arial MT"/>
              </a:rPr>
              <a:t>X</a:t>
            </a:r>
            <a:r>
              <a:rPr b="0" lang="en-HK" sz="2700" spc="-111" strike="noStrike">
                <a:latin typeface="Arial MT"/>
              </a:rPr>
              <a:t> </a:t>
            </a:r>
            <a:r>
              <a:rPr b="0" lang="en-HK" sz="2700" spc="-205" strike="noStrike">
                <a:latin typeface="Arial MT"/>
              </a:rPr>
              <a:t>new</a:t>
            </a:r>
            <a:r>
              <a:rPr b="0" lang="en-HK" sz="2700" spc="4" strike="noStrike">
                <a:latin typeface="Arial MT"/>
              </a:rPr>
              <a:t> </a:t>
            </a:r>
            <a:r>
              <a:rPr b="0" lang="en-HK" sz="2700" spc="-21" strike="noStrike">
                <a:latin typeface="Arial MT"/>
              </a:rPr>
              <a:t>team</a:t>
            </a:r>
            <a:endParaRPr b="0" lang="en-HK" sz="2700" spc="-1" strike="noStrike">
              <a:latin typeface="Arial"/>
            </a:endParaRPr>
          </a:p>
          <a:p>
            <a:pPr marL="2988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HK" sz="2550" spc="-80" strike="noStrike">
                <a:latin typeface="Arial MT"/>
              </a:rPr>
              <a:t>members</a:t>
            </a:r>
            <a:r>
              <a:rPr b="0" lang="en-HK" sz="2550" spc="-72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onboarded</a:t>
            </a:r>
            <a:endParaRPr b="0" lang="en-HK" sz="2550" spc="-1" strike="noStrike">
              <a:latin typeface="Arial"/>
            </a:endParaRPr>
          </a:p>
          <a:p>
            <a:pPr marL="25920" indent="-13320">
              <a:lnSpc>
                <a:spcPct val="105000"/>
              </a:lnSpc>
              <a:spcBef>
                <a:spcPts val="646"/>
              </a:spcBef>
              <a:buNone/>
              <a:tabLst>
                <a:tab algn="l" pos="0"/>
              </a:tabLst>
            </a:pPr>
            <a:r>
              <a:rPr b="0" lang="en-HK" sz="2550" spc="-1" strike="noStrike">
                <a:latin typeface="Arial MT"/>
              </a:rPr>
              <a:t>Upskilling:</a:t>
            </a:r>
            <a:r>
              <a:rPr b="0" lang="en-HK" sz="2550" spc="-165" strike="noStrike">
                <a:latin typeface="Arial MT"/>
              </a:rPr>
              <a:t> </a:t>
            </a:r>
            <a:r>
              <a:rPr b="0" lang="en-HK" sz="2550" spc="-426" strike="noStrike">
                <a:latin typeface="Arial MT"/>
              </a:rPr>
              <a:t>X</a:t>
            </a:r>
            <a:r>
              <a:rPr b="0" lang="en-HK" sz="2550" spc="-32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training</a:t>
            </a:r>
            <a:r>
              <a:rPr b="0" lang="en-HK" sz="2550" spc="-15" strike="noStrike">
                <a:latin typeface="Arial MT"/>
              </a:rPr>
              <a:t> </a:t>
            </a:r>
            <a:r>
              <a:rPr b="0" lang="en-HK" sz="2550" spc="-92" strike="noStrike">
                <a:latin typeface="Arial MT"/>
              </a:rPr>
              <a:t>sessions </a:t>
            </a:r>
            <a:r>
              <a:rPr b="0" lang="en-HK" sz="2550" spc="-12" strike="noStrike">
                <a:latin typeface="Arial MT"/>
              </a:rPr>
              <a:t>conducted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48" name="object 7"/>
          <p:cNvSpPr/>
          <p:nvPr/>
        </p:nvSpPr>
        <p:spPr>
          <a:xfrm>
            <a:off x="6384960" y="5759280"/>
            <a:ext cx="4199400" cy="29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72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3750" spc="-46" strike="noStrike">
                <a:latin typeface="Arial MT"/>
              </a:rPr>
              <a:t>Cultural</a:t>
            </a:r>
            <a:r>
              <a:rPr b="0" lang="en-HK" sz="3750" spc="-185" strike="noStrike">
                <a:latin typeface="Arial MT"/>
              </a:rPr>
              <a:t> </a:t>
            </a:r>
            <a:r>
              <a:rPr b="0" lang="en-HK" sz="3750" spc="-12" strike="noStrike">
                <a:latin typeface="Arial MT"/>
              </a:rPr>
              <a:t>Health</a:t>
            </a:r>
            <a:endParaRPr b="0" lang="en-HK" sz="3750" spc="-1" strike="noStrike">
              <a:latin typeface="Arial"/>
            </a:endParaRPr>
          </a:p>
          <a:p>
            <a:pPr marL="15120" indent="-3240">
              <a:lnSpc>
                <a:spcPct val="103000"/>
              </a:lnSpc>
              <a:spcBef>
                <a:spcPts val="3039"/>
              </a:spcBef>
              <a:buNone/>
              <a:tabLst>
                <a:tab algn="l" pos="0"/>
              </a:tabLst>
            </a:pPr>
            <a:r>
              <a:rPr b="0" lang="en-HK" sz="2550" spc="-86" strike="noStrike">
                <a:latin typeface="Arial MT"/>
              </a:rPr>
              <a:t>Observed</a:t>
            </a:r>
            <a:r>
              <a:rPr b="0" lang="en-HK" sz="2550" spc="-106" strike="noStrike">
                <a:latin typeface="Arial MT"/>
              </a:rPr>
              <a:t> </a:t>
            </a:r>
            <a:r>
              <a:rPr b="0" lang="en-HK" sz="2550" spc="-72" strike="noStrike">
                <a:latin typeface="Arial MT"/>
              </a:rPr>
              <a:t>improvements</a:t>
            </a:r>
            <a:r>
              <a:rPr b="0" lang="en-HK" sz="2550" spc="58" strike="noStrike">
                <a:latin typeface="Arial MT"/>
              </a:rPr>
              <a:t> </a:t>
            </a:r>
            <a:r>
              <a:rPr b="0" lang="en-HK" sz="2550" spc="-26" strike="noStrike">
                <a:latin typeface="Arial MT"/>
              </a:rPr>
              <a:t>in </a:t>
            </a:r>
            <a:r>
              <a:rPr b="0" lang="en-HK" sz="2550" spc="-35" strike="noStrike">
                <a:latin typeface="Arial MT"/>
              </a:rPr>
              <a:t>cross-</a:t>
            </a:r>
            <a:r>
              <a:rPr b="0" lang="en-HK" sz="2550" spc="-32" strike="noStrike">
                <a:latin typeface="Arial MT"/>
              </a:rPr>
              <a:t>functional</a:t>
            </a:r>
            <a:r>
              <a:rPr b="0" lang="en-HK" sz="2550" spc="-6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collaboration, </a:t>
            </a:r>
            <a:r>
              <a:rPr b="0" lang="en-HK" sz="2550" spc="-46" strike="noStrike">
                <a:latin typeface="Arial MT"/>
              </a:rPr>
              <a:t>clear</a:t>
            </a:r>
            <a:r>
              <a:rPr b="0" lang="en-HK" sz="2550" spc="-106" strike="noStrike">
                <a:latin typeface="Arial MT"/>
              </a:rPr>
              <a:t> </a:t>
            </a:r>
            <a:r>
              <a:rPr b="0" lang="en-HK" sz="2550" spc="-32" strike="noStrike">
                <a:latin typeface="Arial MT"/>
              </a:rPr>
              <a:t>task</a:t>
            </a:r>
            <a:r>
              <a:rPr b="0" lang="en-HK" sz="2550" spc="-145" strike="noStrike">
                <a:latin typeface="Arial MT"/>
              </a:rPr>
              <a:t> </a:t>
            </a:r>
            <a:r>
              <a:rPr b="0" lang="en-HK" sz="2550" spc="-55" strike="noStrike">
                <a:latin typeface="Arial MT"/>
              </a:rPr>
              <a:t>ownership,</a:t>
            </a:r>
            <a:r>
              <a:rPr b="0" lang="en-HK" sz="2550" spc="-106" strike="noStrike">
                <a:latin typeface="Arial MT"/>
              </a:rPr>
              <a:t> </a:t>
            </a:r>
            <a:r>
              <a:rPr b="0" lang="en-HK" sz="2550" spc="-26" strike="noStrike">
                <a:latin typeface="Arial MT"/>
              </a:rPr>
              <a:t>and </a:t>
            </a:r>
            <a:r>
              <a:rPr b="0" lang="en-HK" sz="2550" spc="-46" strike="noStrike">
                <a:latin typeface="Arial MT"/>
              </a:rPr>
              <a:t>proactive</a:t>
            </a:r>
            <a:r>
              <a:rPr b="0" lang="en-HK" sz="2550" spc="-100" strike="noStrike">
                <a:latin typeface="Arial MT"/>
              </a:rPr>
              <a:t> </a:t>
            </a:r>
            <a:r>
              <a:rPr b="0" lang="en-HK" sz="2550" spc="-12" strike="noStrike">
                <a:latin typeface="Arial MT"/>
              </a:rPr>
              <a:t>communication.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49" name="object 8"/>
          <p:cNvSpPr/>
          <p:nvPr/>
        </p:nvSpPr>
        <p:spPr>
          <a:xfrm>
            <a:off x="13107960" y="3729960"/>
            <a:ext cx="2183400" cy="11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-1" strike="noStrike">
                <a:latin typeface="Arial MT"/>
              </a:rPr>
              <a:t>The</a:t>
            </a:r>
            <a:r>
              <a:rPr b="0" lang="en-HK" sz="3650" spc="-205" strike="noStrike">
                <a:latin typeface="Arial MT"/>
              </a:rPr>
              <a:t> </a:t>
            </a:r>
            <a:r>
              <a:rPr b="0" lang="en-HK" sz="3650" spc="-72" strike="noStrike">
                <a:latin typeface="Arial MT"/>
              </a:rPr>
              <a:t>Result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250" name="object 9"/>
          <p:cNvSpPr/>
          <p:nvPr/>
        </p:nvSpPr>
        <p:spPr>
          <a:xfrm>
            <a:off x="12218040" y="7261920"/>
            <a:ext cx="4059360" cy="20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31680" indent="-19800" algn="just">
              <a:lnSpc>
                <a:spcPct val="103000"/>
              </a:lnSpc>
              <a:spcBef>
                <a:spcPts val="31"/>
              </a:spcBef>
              <a:buNone/>
              <a:tabLst>
                <a:tab algn="l" pos="0"/>
              </a:tabLst>
            </a:pPr>
            <a:r>
              <a:rPr b="0" lang="en-HK" sz="2550" spc="-137" strike="noStrike">
                <a:solidFill>
                  <a:srgbClr val="444444"/>
                </a:solidFill>
                <a:latin typeface="Arial MT"/>
              </a:rPr>
              <a:t>Average</a:t>
            </a:r>
            <a:r>
              <a:rPr b="0" lang="en-HK" sz="2550" spc="-46" strike="noStrike">
                <a:solidFill>
                  <a:srgbClr val="444444"/>
                </a:solidFill>
                <a:latin typeface="Arial MT"/>
              </a:rPr>
              <a:t> </a:t>
            </a:r>
            <a:r>
              <a:rPr b="0" lang="en-HK" sz="2550" spc="-1" strike="noStrike">
                <a:solidFill>
                  <a:srgbClr val="3f3f3f"/>
                </a:solidFill>
                <a:latin typeface="Arial MT"/>
              </a:rPr>
              <a:t>productivity</a:t>
            </a:r>
            <a:r>
              <a:rPr b="0" lang="en-HK" sz="2550" spc="-86" strike="noStrike">
                <a:solidFill>
                  <a:srgbClr val="3f3f3f"/>
                </a:solidFill>
                <a:latin typeface="Arial MT"/>
              </a:rPr>
              <a:t> </a:t>
            </a:r>
            <a:r>
              <a:rPr b="0" lang="en-HK" sz="2550" spc="-80" strike="noStrike">
                <a:solidFill>
                  <a:srgbClr val="464646"/>
                </a:solidFill>
                <a:latin typeface="Arial MT"/>
              </a:rPr>
              <a:t>increase </a:t>
            </a:r>
            <a:r>
              <a:rPr b="0" lang="en-HK" sz="2600" spc="-21" strike="noStrike">
                <a:solidFill>
                  <a:srgbClr val="3f3f3f"/>
                </a:solidFill>
                <a:latin typeface="Arial MT"/>
              </a:rPr>
              <a:t>this</a:t>
            </a:r>
            <a:r>
              <a:rPr b="0" lang="en-HK" sz="2600" spc="-165" strike="noStrike">
                <a:solidFill>
                  <a:srgbClr val="3f3f3f"/>
                </a:solidFill>
                <a:latin typeface="Arial MT"/>
              </a:rPr>
              <a:t> </a:t>
            </a:r>
            <a:r>
              <a:rPr b="0" lang="en-HK" sz="2600" spc="-75" strike="noStrike">
                <a:solidFill>
                  <a:srgbClr val="494949"/>
                </a:solidFill>
                <a:latin typeface="Arial MT"/>
              </a:rPr>
              <a:t>quarter,</a:t>
            </a:r>
            <a:r>
              <a:rPr b="0" lang="en-HK" sz="2600" spc="-106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2600" spc="-32" strike="noStrike">
                <a:solidFill>
                  <a:srgbClr val="4f4f4f"/>
                </a:solidFill>
                <a:latin typeface="Arial MT"/>
              </a:rPr>
              <a:t>directly</a:t>
            </a:r>
            <a:r>
              <a:rPr b="0" lang="en-HK" sz="2600" spc="-15" strike="noStrike">
                <a:solidFill>
                  <a:srgbClr val="4f4f4f"/>
                </a:solidFill>
                <a:latin typeface="Arial MT"/>
              </a:rPr>
              <a:t> </a:t>
            </a:r>
            <a:r>
              <a:rPr b="0" lang="en-HK" sz="2600" spc="-80" strike="noStrike">
                <a:solidFill>
                  <a:srgbClr val="494949"/>
                </a:solidFill>
                <a:latin typeface="Arial MT"/>
              </a:rPr>
              <a:t>linked</a:t>
            </a:r>
            <a:r>
              <a:rPr b="0" lang="en-HK" sz="2600" spc="-100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2600" spc="-26" strike="noStrike">
                <a:solidFill>
                  <a:srgbClr val="4b4b4b"/>
                </a:solidFill>
                <a:latin typeface="Arial MT"/>
              </a:rPr>
              <a:t>to </a:t>
            </a:r>
            <a:r>
              <a:rPr b="0" lang="en-HK" sz="2500" spc="-21" strike="noStrike">
                <a:solidFill>
                  <a:srgbClr val="3f3f3f"/>
                </a:solidFill>
                <a:latin typeface="Arial MT"/>
              </a:rPr>
              <a:t>team</a:t>
            </a:r>
            <a:r>
              <a:rPr b="0" lang="en-HK" sz="2500" spc="-145" strike="noStrike">
                <a:solidFill>
                  <a:srgbClr val="3f3f3f"/>
                </a:solidFill>
                <a:latin typeface="Arial MT"/>
              </a:rPr>
              <a:t> </a:t>
            </a:r>
            <a:r>
              <a:rPr b="0" lang="en-HK" sz="2500" spc="-21" strike="noStrike">
                <a:solidFill>
                  <a:srgbClr val="444444"/>
                </a:solidFill>
                <a:latin typeface="Arial MT"/>
              </a:rPr>
              <a:t>upskilling</a:t>
            </a:r>
            <a:r>
              <a:rPr b="0" lang="en-HK" sz="2500" spc="-46" strike="noStrike">
                <a:solidFill>
                  <a:srgbClr val="444444"/>
                </a:solidFill>
                <a:latin typeface="Arial MT"/>
              </a:rPr>
              <a:t> </a:t>
            </a:r>
            <a:r>
              <a:rPr b="0" lang="en-HK" sz="2500" spc="-46" strike="noStrike">
                <a:solidFill>
                  <a:srgbClr val="494949"/>
                </a:solidFill>
                <a:latin typeface="Arial MT"/>
              </a:rPr>
              <a:t>and</a:t>
            </a:r>
            <a:r>
              <a:rPr b="0" lang="en-HK" sz="2500" spc="-131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2500" spc="-12" strike="noStrike">
                <a:solidFill>
                  <a:srgbClr val="424242"/>
                </a:solidFill>
                <a:latin typeface="Arial MT"/>
              </a:rPr>
              <a:t>improved</a:t>
            </a:r>
            <a:endParaRPr b="0" lang="en-HK" sz="2500" spc="-1" strike="noStrike">
              <a:latin typeface="Arial"/>
            </a:endParaRPr>
          </a:p>
          <a:p>
            <a:pPr marL="1130400" indent="-1980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</a:tabLst>
            </a:pPr>
            <a:r>
              <a:rPr b="0" lang="en-HK" sz="2500" spc="-12" strike="noStrike">
                <a:solidFill>
                  <a:srgbClr val="494949"/>
                </a:solidFill>
                <a:latin typeface="Arial MT"/>
              </a:rPr>
              <a:t>engagement.</a:t>
            </a:r>
            <a:endParaRPr b="0" lang="en-HK" sz="2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1" name="object 2"/>
          <p:cNvGraphicFramePr/>
          <p:nvPr/>
        </p:nvGraphicFramePr>
        <p:xfrm>
          <a:off x="842400" y="2489040"/>
          <a:ext cx="15708960" cy="6666480"/>
        </p:xfrm>
        <a:graphic>
          <a:graphicData uri="http://schemas.openxmlformats.org/drawingml/2006/table">
            <a:tbl>
              <a:tblPr/>
              <a:tblGrid>
                <a:gridCol w="6464160"/>
                <a:gridCol w="1379520"/>
                <a:gridCol w="7865280"/>
              </a:tblGrid>
              <a:tr h="711000">
                <a:tc>
                  <a:txBody>
                    <a:bodyPr lIns="0" rIns="0" tIns="90720" bIns="0" anchor="t">
                      <a:noAutofit/>
                    </a:bodyPr>
                    <a:p>
                      <a:pPr marL="232920">
                        <a:lnSpc>
                          <a:spcPct val="100000"/>
                        </a:lnSpc>
                        <a:spcBef>
                          <a:spcPts val="714"/>
                        </a:spcBef>
                        <a:buNone/>
                      </a:pP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Challenge</a:t>
                      </a:r>
                      <a:r>
                        <a:rPr b="0" lang="en-HK" sz="29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Encountered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xBody>
                    <a:bodyPr lIns="0" rIns="0" tIns="90720" bIns="0" anchor="t">
                      <a:noAutofit/>
                    </a:bodyPr>
                    <a:p>
                      <a:pPr marL="289440">
                        <a:lnSpc>
                          <a:spcPct val="100000"/>
                        </a:lnSpc>
                        <a:spcBef>
                          <a:spcPts val="714"/>
                        </a:spcBef>
                        <a:buNone/>
                      </a:pP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What</a:t>
                      </a:r>
                      <a:r>
                        <a:rPr b="0" lang="en-HK" sz="29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We</a:t>
                      </a:r>
                      <a:r>
                        <a:rPr b="0" lang="en-HK" sz="290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Learned</a:t>
                      </a:r>
                      <a:r>
                        <a:rPr b="0" lang="en-HK" sz="2900" spc="-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&amp;</a:t>
                      </a:r>
                      <a:r>
                        <a:rPr b="0" lang="en-HK" sz="290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How</a:t>
                      </a:r>
                      <a:r>
                        <a:rPr b="0" lang="en-HK" sz="29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We</a:t>
                      </a:r>
                      <a:r>
                        <a:rPr b="0" lang="en-HK" sz="2900" spc="-11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Will</a:t>
                      </a:r>
                      <a:r>
                        <a:rPr b="0" lang="en-HK" sz="29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Adapt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</a:tr>
              <a:tr h="1498320">
                <a:tc>
                  <a:txBody>
                    <a:bodyPr lIns="0" rIns="0" tIns="358560" bIns="0" anchor="t">
                      <a:noAutofit/>
                    </a:bodyPr>
                    <a:p>
                      <a:pPr marL="230040" indent="8280">
                        <a:lnSpc>
                          <a:spcPts val="2801"/>
                        </a:lnSpc>
                        <a:spcBef>
                          <a:spcPts val="2826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50" spc="-126" strike="noStrike">
                          <a:solidFill>
                            <a:srgbClr val="000000"/>
                          </a:solidFill>
                          <a:latin typeface="Arial MT"/>
                        </a:rPr>
                        <a:t>Resource</a:t>
                      </a:r>
                      <a:r>
                        <a:rPr b="0" lang="en-HK" sz="2550" spc="-5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constraints</a:t>
                      </a:r>
                      <a:r>
                        <a:rPr b="0" lang="en-HK" sz="2550" spc="-7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during</a:t>
                      </a:r>
                      <a:r>
                        <a:rPr b="0" lang="en-HK" sz="2550" spc="-10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00" strike="noStrike">
                          <a:solidFill>
                            <a:srgbClr val="000000"/>
                          </a:solidFill>
                          <a:latin typeface="Arial MT"/>
                        </a:rPr>
                        <a:t>peak</a:t>
                      </a:r>
                      <a:r>
                        <a:rPr b="0" lang="en-HK" sz="255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project periods.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xBody>
                    <a:bodyPr lIns="0" rIns="0" tIns="307800" bIns="0" anchor="t">
                      <a:noAutofit/>
                    </a:bodyPr>
                    <a:p>
                      <a:pPr marL="281880" indent="-14760">
                        <a:lnSpc>
                          <a:spcPts val="2801"/>
                        </a:lnSpc>
                        <a:spcBef>
                          <a:spcPts val="242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85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Learning:</a:t>
                      </a:r>
                      <a:r>
                        <a:rPr b="0" lang="en-HK" sz="28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Better</a:t>
                      </a:r>
                      <a:r>
                        <a:rPr b="0" lang="en-HK" sz="285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50" strike="noStrike">
                          <a:solidFill>
                            <a:srgbClr val="000000"/>
                          </a:solidFill>
                          <a:latin typeface="Arial MT"/>
                        </a:rPr>
                        <a:t>workload</a:t>
                      </a:r>
                      <a:r>
                        <a:rPr b="0" lang="en-HK" sz="2850" spc="4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distribution</a:t>
                      </a:r>
                      <a:r>
                        <a:rPr b="0" lang="en-HK" sz="2850" spc="10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is</a:t>
                      </a:r>
                      <a:r>
                        <a:rPr b="0" lang="en-HK" sz="285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critical. </a:t>
                      </a:r>
                      <a:r>
                        <a:rPr b="0" lang="en-HK" sz="285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Action:</a:t>
                      </a:r>
                      <a:r>
                        <a:rPr b="0" lang="en-HK" sz="285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76" strike="noStrike">
                          <a:solidFill>
                            <a:srgbClr val="000000"/>
                          </a:solidFill>
                          <a:latin typeface="Arial MT"/>
                        </a:rPr>
                        <a:t>Implement</a:t>
                      </a:r>
                      <a:r>
                        <a:rPr b="0" lang="en-HK" sz="2850" spc="18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more</a:t>
                      </a:r>
                      <a:r>
                        <a:rPr b="0" lang="en-HK" sz="2850" spc="-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22" strike="noStrike">
                          <a:solidFill>
                            <a:srgbClr val="000000"/>
                          </a:solidFill>
                          <a:latin typeface="Arial MT"/>
                        </a:rPr>
                        <a:t>rigorous</a:t>
                      </a:r>
                      <a:r>
                        <a:rPr b="0" lang="en-HK" sz="2850" spc="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11" strike="noStrike">
                          <a:solidFill>
                            <a:srgbClr val="000000"/>
                          </a:solidFill>
                          <a:latin typeface="Arial MT"/>
                        </a:rPr>
                        <a:t>capacity</a:t>
                      </a:r>
                      <a:r>
                        <a:rPr b="0" lang="en-HK" sz="2850" spc="5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171" strike="noStrike">
                          <a:solidFill>
                            <a:srgbClr val="000000"/>
                          </a:solidFill>
                          <a:latin typeface="Arial MT"/>
                        </a:rPr>
                        <a:t>planning </a:t>
                      </a:r>
                      <a:r>
                        <a:rPr b="0" lang="en-HK" sz="2850" spc="-185" strike="noStrike">
                          <a:solidFill>
                            <a:srgbClr val="000000"/>
                          </a:solidFill>
                          <a:latin typeface="Arial MT"/>
                        </a:rPr>
                        <a:t>for</a:t>
                      </a:r>
                      <a:r>
                        <a:rPr b="0" lang="en-HK" sz="2850" spc="-10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850" spc="-290" strike="noStrike">
                          <a:solidFill>
                            <a:srgbClr val="000000"/>
                          </a:solidFill>
                          <a:latin typeface="Arial MT"/>
                        </a:rPr>
                        <a:t>Q4.</a:t>
                      </a:r>
                      <a:endParaRPr b="0" lang="en-HK" sz="28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</a:tr>
              <a:tr h="1603800">
                <a:tc>
                  <a:txBody>
                    <a:bodyPr lIns="0" rIns="0" tIns="345960" bIns="0" anchor="t">
                      <a:noAutofit/>
                    </a:bodyPr>
                    <a:p>
                      <a:pPr marL="228600" indent="8280">
                        <a:lnSpc>
                          <a:spcPts val="2801"/>
                        </a:lnSpc>
                        <a:spcBef>
                          <a:spcPts val="2724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70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External</a:t>
                      </a:r>
                      <a:r>
                        <a:rPr b="0" lang="en-HK" sz="27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51" strike="noStrike">
                          <a:solidFill>
                            <a:srgbClr val="000000"/>
                          </a:solidFill>
                          <a:latin typeface="Arial MT"/>
                        </a:rPr>
                        <a:t>dependencies</a:t>
                      </a:r>
                      <a:r>
                        <a:rPr b="0" lang="en-HK" sz="2700" spc="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700" spc="-11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00" strike="noStrike">
                          <a:solidFill>
                            <a:srgbClr val="000000"/>
                          </a:solidFill>
                          <a:latin typeface="Arial MT"/>
                        </a:rPr>
                        <a:t>partner</a:t>
                      </a:r>
                      <a:r>
                        <a:rPr b="0" lang="en-HK" sz="2700" spc="-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delays </a:t>
                      </a:r>
                      <a:r>
                        <a:rPr b="0" lang="en-HK" sz="270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impacting</a:t>
                      </a:r>
                      <a:r>
                        <a:rPr b="0" lang="en-HK" sz="27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46" strike="noStrike">
                          <a:solidFill>
                            <a:srgbClr val="000000"/>
                          </a:solidFill>
                          <a:latin typeface="Arial MT"/>
                        </a:rPr>
                        <a:t>timelines.</a:t>
                      </a:r>
                      <a:endParaRPr b="0" lang="en-HK" sz="27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xBody>
                    <a:bodyPr lIns="0" rIns="0" tIns="180720" bIns="0" anchor="t">
                      <a:noAutofit/>
                    </a:bodyPr>
                    <a:p>
                      <a:pPr marL="283680" indent="-15840">
                        <a:lnSpc>
                          <a:spcPts val="2801"/>
                        </a:lnSpc>
                        <a:spcBef>
                          <a:spcPts val="1426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75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Learning:</a:t>
                      </a:r>
                      <a:r>
                        <a:rPr b="0" lang="en-HK" sz="2750" spc="-10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225" strike="noStrike">
                          <a:solidFill>
                            <a:srgbClr val="000000"/>
                          </a:solidFill>
                          <a:latin typeface="Arial MT"/>
                        </a:rPr>
                        <a:t>Early</a:t>
                      </a:r>
                      <a:r>
                        <a:rPr b="0" lang="en-HK" sz="2750" spc="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211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750" spc="-6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continuous</a:t>
                      </a:r>
                      <a:r>
                        <a:rPr b="0" lang="en-HK" sz="2750" spc="3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communication</a:t>
                      </a:r>
                      <a:r>
                        <a:rPr b="0" lang="en-HK" sz="2750" spc="18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is</a:t>
                      </a:r>
                      <a:r>
                        <a:rPr b="0" lang="en-HK" sz="275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5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key. </a:t>
                      </a:r>
                      <a:r>
                        <a:rPr b="0" lang="en-HK" sz="27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Action:</a:t>
                      </a:r>
                      <a:r>
                        <a:rPr b="0" lang="en-HK" sz="270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71" strike="noStrike">
                          <a:solidFill>
                            <a:srgbClr val="000000"/>
                          </a:solidFill>
                          <a:latin typeface="Arial MT"/>
                        </a:rPr>
                        <a:t>Schedule</a:t>
                      </a:r>
                      <a:r>
                        <a:rPr b="0" lang="en-HK" sz="27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37" strike="noStrike">
                          <a:solidFill>
                            <a:srgbClr val="000000"/>
                          </a:solidFill>
                          <a:latin typeface="Arial MT"/>
                        </a:rPr>
                        <a:t>earlier</a:t>
                      </a:r>
                      <a:r>
                        <a:rPr b="0" lang="en-HK" sz="27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alignment</a:t>
                      </a:r>
                      <a:r>
                        <a:rPr b="0" lang="en-HK" sz="2700" spc="1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meetings</a:t>
                      </a:r>
                      <a:r>
                        <a:rPr b="0" lang="en-HK" sz="2700" spc="1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with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stakeholders.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</a:tr>
              <a:tr h="1485720">
                <a:tc>
                  <a:txBody>
                    <a:bodyPr lIns="0" rIns="0" tIns="341280" bIns="0" anchor="t">
                      <a:noAutofit/>
                    </a:bodyPr>
                    <a:p>
                      <a:pPr marL="240840" indent="3240">
                        <a:lnSpc>
                          <a:spcPts val="2801"/>
                        </a:lnSpc>
                        <a:spcBef>
                          <a:spcPts val="2690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50" spc="-106" strike="noStrike">
                          <a:solidFill>
                            <a:srgbClr val="000000"/>
                          </a:solidFill>
                          <a:latin typeface="Arial MT"/>
                        </a:rPr>
                        <a:t>Technical</a:t>
                      </a:r>
                      <a:r>
                        <a:rPr b="0" lang="en-HK" sz="2550" spc="-7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bottlenecks</a:t>
                      </a:r>
                      <a:r>
                        <a:rPr b="0" lang="en-HK" sz="2550" spc="2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discovered</a:t>
                      </a:r>
                      <a:r>
                        <a:rPr b="0" lang="en-HK" sz="2550" spc="11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late</a:t>
                      </a:r>
                      <a:r>
                        <a:rPr b="0" lang="en-HK" sz="255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in</a:t>
                      </a:r>
                      <a:r>
                        <a:rPr b="0" lang="en-HK" sz="255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the </a:t>
                      </a:r>
                      <a:r>
                        <a:rPr b="0" lang="en-HK" sz="255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development</a:t>
                      </a:r>
                      <a:r>
                        <a:rPr b="0" lang="en-HK" sz="2550" spc="1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cycle.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xBody>
                    <a:bodyPr lIns="0" rIns="0" tIns="341280" bIns="0" anchor="t">
                      <a:noAutofit/>
                    </a:bodyPr>
                    <a:p>
                      <a:pPr marL="294480" indent="-28080">
                        <a:lnSpc>
                          <a:spcPts val="2801"/>
                        </a:lnSpc>
                        <a:spcBef>
                          <a:spcPts val="2690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900" spc="-191" strike="noStrike">
                          <a:solidFill>
                            <a:srgbClr val="000000"/>
                          </a:solidFill>
                          <a:latin typeface="Arial MT"/>
                        </a:rPr>
                        <a:t>Learning:</a:t>
                      </a:r>
                      <a:r>
                        <a:rPr b="0" lang="en-HK" sz="2900" spc="6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70" strike="noStrike">
                          <a:solidFill>
                            <a:srgbClr val="000000"/>
                          </a:solidFill>
                          <a:latin typeface="Arial MT"/>
                        </a:rPr>
                        <a:t>Automation</a:t>
                      </a:r>
                      <a:r>
                        <a:rPr b="0" lang="en-HK" sz="2900" spc="10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321" strike="noStrike">
                          <a:solidFill>
                            <a:srgbClr val="000000"/>
                          </a:solidFill>
                          <a:latin typeface="Arial MT"/>
                        </a:rPr>
                        <a:t>saves</a:t>
                      </a:r>
                      <a:r>
                        <a:rPr b="0" lang="en-HK" sz="29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31" strike="noStrike">
                          <a:solidFill>
                            <a:srgbClr val="000000"/>
                          </a:solidFill>
                          <a:latin typeface="Arial MT"/>
                        </a:rPr>
                        <a:t>time</a:t>
                      </a:r>
                      <a:r>
                        <a:rPr b="0" lang="en-HK" sz="29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96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9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82" strike="noStrike">
                          <a:solidFill>
                            <a:srgbClr val="000000"/>
                          </a:solidFill>
                          <a:latin typeface="Arial MT"/>
                        </a:rPr>
                        <a:t>reduces</a:t>
                      </a:r>
                      <a:r>
                        <a:rPr b="0" lang="en-HK" sz="2900" spc="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65" strike="noStrike">
                          <a:solidFill>
                            <a:srgbClr val="000000"/>
                          </a:solidFill>
                          <a:latin typeface="Arial MT"/>
                        </a:rPr>
                        <a:t>errors. </a:t>
                      </a:r>
                      <a:r>
                        <a:rPr b="0" lang="en-HK" sz="2900" spc="-160" strike="noStrike">
                          <a:solidFill>
                            <a:srgbClr val="000000"/>
                          </a:solidFill>
                          <a:latin typeface="Arial MT"/>
                        </a:rPr>
                        <a:t>Action:</a:t>
                      </a:r>
                      <a:r>
                        <a:rPr b="0" lang="en-HK" sz="29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70" strike="noStrike">
                          <a:solidFill>
                            <a:srgbClr val="000000"/>
                          </a:solidFill>
                          <a:latin typeface="Arial MT"/>
                        </a:rPr>
                        <a:t>Continue</a:t>
                      </a:r>
                      <a:r>
                        <a:rPr b="0" lang="en-HK" sz="2900" spc="38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to</a:t>
                      </a:r>
                      <a:r>
                        <a:rPr b="0" lang="en-HK" sz="2900" spc="-22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36" strike="noStrike">
                          <a:solidFill>
                            <a:srgbClr val="000000"/>
                          </a:solidFill>
                          <a:latin typeface="Arial MT"/>
                        </a:rPr>
                        <a:t>invest</a:t>
                      </a:r>
                      <a:r>
                        <a:rPr b="0" lang="en-HK" sz="2900" spc="7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in</a:t>
                      </a:r>
                      <a:r>
                        <a:rPr b="0" lang="en-HK" sz="2900" spc="-17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265" strike="noStrike">
                          <a:solidFill>
                            <a:srgbClr val="000000"/>
                          </a:solidFill>
                          <a:latin typeface="Arial MT"/>
                        </a:rPr>
                        <a:t>process</a:t>
                      </a:r>
                      <a:r>
                        <a:rPr b="0" lang="en-HK" sz="29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00" spc="-137" strike="noStrike">
                          <a:solidFill>
                            <a:srgbClr val="000000"/>
                          </a:solidFill>
                          <a:latin typeface="Arial MT"/>
                        </a:rPr>
                        <a:t>automation.</a:t>
                      </a:r>
                      <a:endParaRPr b="0" lang="en-HK" sz="29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</a:tr>
              <a:tr h="1586880">
                <a:tc>
                  <a:txBody>
                    <a:bodyPr lIns="0" rIns="0" tIns="341280" bIns="0" anchor="t">
                      <a:noAutofit/>
                    </a:bodyPr>
                    <a:p>
                      <a:pPr marL="230400" indent="5040">
                        <a:lnSpc>
                          <a:spcPts val="2801"/>
                        </a:lnSpc>
                        <a:spcBef>
                          <a:spcPts val="2690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00" spc="-52" strike="noStrike">
                          <a:solidFill>
                            <a:srgbClr val="000000"/>
                          </a:solidFill>
                          <a:latin typeface="Arial MT"/>
                        </a:rPr>
                        <a:t>Changing</a:t>
                      </a:r>
                      <a:r>
                        <a:rPr b="0" lang="en-HK" sz="2500" spc="-7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requirements</a:t>
                      </a:r>
                      <a:r>
                        <a:rPr b="0" lang="en-HK" sz="2500" spc="2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5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scope</a:t>
                      </a:r>
                      <a:r>
                        <a:rPr b="0" lang="en-HK" sz="2500" spc="-14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creep </a:t>
                      </a:r>
                      <a:r>
                        <a:rPr b="0" lang="en-HK" sz="25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post-kickoff.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  <a:tc>
                  <a:txBody>
                    <a:bodyPr lIns="0" rIns="0" tIns="163800" bIns="0" anchor="t">
                      <a:noAutofit/>
                    </a:bodyPr>
                    <a:p>
                      <a:pPr marL="281880" indent="-13320">
                        <a:lnSpc>
                          <a:spcPts val="2801"/>
                        </a:lnSpc>
                        <a:spcBef>
                          <a:spcPts val="1290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7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Learning:</a:t>
                      </a:r>
                      <a:r>
                        <a:rPr b="0" lang="en-HK" sz="2700" spc="-5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Early</a:t>
                      </a:r>
                      <a:r>
                        <a:rPr b="0" lang="en-HK" sz="2700" spc="10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37" strike="noStrike">
                          <a:solidFill>
                            <a:srgbClr val="000000"/>
                          </a:solidFill>
                          <a:latin typeface="Arial MT"/>
                        </a:rPr>
                        <a:t>risk</a:t>
                      </a:r>
                      <a:r>
                        <a:rPr b="0" lang="en-HK" sz="2700" spc="-1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identification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is</a:t>
                      </a:r>
                      <a:r>
                        <a:rPr b="0" lang="en-HK" sz="27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non-</a:t>
                      </a:r>
                      <a:r>
                        <a:rPr b="0" lang="en-HK" sz="270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negotiable. </a:t>
                      </a:r>
                      <a:r>
                        <a:rPr b="0" lang="en-HK" sz="2700" spc="-55" strike="noStrike">
                          <a:solidFill>
                            <a:srgbClr val="000000"/>
                          </a:solidFill>
                          <a:latin typeface="Arial MT"/>
                        </a:rPr>
                        <a:t>Action: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86" strike="noStrike">
                          <a:solidFill>
                            <a:srgbClr val="000000"/>
                          </a:solidFill>
                          <a:latin typeface="Arial MT"/>
                        </a:rPr>
                        <a:t>Institute</a:t>
                      </a:r>
                      <a:r>
                        <a:rPr b="0" lang="en-HK" sz="2700" spc="29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97" strike="noStrike">
                          <a:solidFill>
                            <a:srgbClr val="000000"/>
                          </a:solidFill>
                          <a:latin typeface="Arial MT"/>
                        </a:rPr>
                        <a:t>more</a:t>
                      </a:r>
                      <a:r>
                        <a:rPr b="0" lang="en-HK" sz="2700" spc="-8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14" strike="noStrike">
                          <a:solidFill>
                            <a:srgbClr val="000000"/>
                          </a:solidFill>
                          <a:latin typeface="Arial MT"/>
                        </a:rPr>
                        <a:t>proactive</a:t>
                      </a:r>
                      <a:r>
                        <a:rPr b="0" lang="en-HK" sz="27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risk</a:t>
                      </a:r>
                      <a:r>
                        <a:rPr b="0" lang="en-HK" sz="2700" spc="-6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identification </a:t>
                      </a:r>
                      <a:r>
                        <a:rPr b="0" lang="en-HK" sz="2700" spc="-157" strike="noStrike">
                          <a:solidFill>
                            <a:srgbClr val="000000"/>
                          </a:solidFill>
                          <a:latin typeface="Arial MT"/>
                        </a:rPr>
                        <a:t>workshops</a:t>
                      </a:r>
                      <a:r>
                        <a:rPr b="0" lang="en-HK" sz="27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75" strike="noStrike">
                          <a:solidFill>
                            <a:srgbClr val="000000"/>
                          </a:solidFill>
                          <a:latin typeface="Arial MT"/>
                        </a:rPr>
                        <a:t>at</a:t>
                      </a:r>
                      <a:r>
                        <a:rPr b="0" lang="en-HK" sz="2700" spc="-11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97" strike="noStrike">
                          <a:solidFill>
                            <a:srgbClr val="000000"/>
                          </a:solidFill>
                          <a:latin typeface="Arial MT"/>
                        </a:rPr>
                        <a:t>the </a:t>
                      </a:r>
                      <a:r>
                        <a:rPr b="0" lang="en-HK" sz="270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start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of</a:t>
                      </a:r>
                      <a:r>
                        <a:rPr b="0" lang="en-HK" sz="270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45" strike="noStrike">
                          <a:solidFill>
                            <a:srgbClr val="000000"/>
                          </a:solidFill>
                          <a:latin typeface="Arial MT"/>
                        </a:rPr>
                        <a:t>all</a:t>
                      </a:r>
                      <a:r>
                        <a:rPr b="0" lang="en-HK" sz="2700" spc="-13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70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new</a:t>
                      </a:r>
                      <a:r>
                        <a:rPr b="0" lang="en-HK" sz="27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 projects.</a:t>
                      </a:r>
                      <a:endParaRPr b="0" lang="en-HK" sz="2700" spc="-1" strike="noStrike">
                        <a:latin typeface="Arial"/>
                      </a:endParaRPr>
                    </a:p>
                  </a:txBody>
                  <a:tcPr anchor="t">
                    <a:lnL w="28080">
                      <a:solidFill>
                        <a:srgbClr val="6b6b67"/>
                      </a:solidFill>
                    </a:lnL>
                    <a:lnR w="28080">
                      <a:solidFill>
                        <a:srgbClr val="6b6b67"/>
                      </a:solidFill>
                    </a:lnR>
                    <a:lnT w="28080">
                      <a:solidFill>
                        <a:srgbClr val="6b6b67"/>
                      </a:solidFill>
                    </a:lnT>
                    <a:lnB w="28080">
                      <a:solidFill>
                        <a:srgbClr val="6b6b67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864720" y="486720"/>
            <a:ext cx="9872640" cy="2223720"/>
          </a:xfrm>
          <a:prstGeom prst="rect">
            <a:avLst/>
          </a:prstGeom>
          <a:noFill/>
          <a:ln w="0">
            <a:noFill/>
          </a:ln>
        </p:spPr>
        <p:txBody>
          <a:bodyPr lIns="0" rIns="0" tIns="146520" bIns="0" anchor="t">
            <a:noAutofit/>
          </a:bodyPr>
          <a:p>
            <a:pPr marL="24840" indent="-12600">
              <a:lnSpc>
                <a:spcPts val="5451"/>
              </a:lnSpc>
              <a:spcBef>
                <a:spcPts val="1154"/>
              </a:spcBef>
              <a:buNone/>
              <a:tabLst>
                <a:tab algn="l" pos="0"/>
              </a:tabLst>
            </a:pPr>
            <a:r>
              <a:rPr b="0" lang="en-HK" sz="5400" spc="-1" strike="noStrike">
                <a:solidFill>
                  <a:srgbClr val="000000"/>
                </a:solidFill>
                <a:latin typeface="Times New Roman"/>
              </a:rPr>
              <a:t>Growth</a:t>
            </a:r>
            <a:r>
              <a:rPr b="0" lang="en-HK" sz="5400" spc="-12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72" strike="noStrike">
                <a:solidFill>
                  <a:srgbClr val="000000"/>
                </a:solidFill>
                <a:latin typeface="Times New Roman"/>
              </a:rPr>
              <a:t>Pains</a:t>
            </a:r>
            <a:r>
              <a:rPr b="0" lang="en-HK" sz="5400" spc="-26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1" strike="noStrike">
                <a:solidFill>
                  <a:srgbClr val="000000"/>
                </a:solidFill>
                <a:latin typeface="Times New Roman"/>
              </a:rPr>
              <a:t>and</a:t>
            </a:r>
            <a:r>
              <a:rPr b="0" lang="en-HK" sz="5400" spc="-4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420" strike="noStrike">
                <a:solidFill>
                  <a:srgbClr val="000000"/>
                </a:solidFill>
                <a:latin typeface="Times New Roman"/>
              </a:rPr>
              <a:t>Key</a:t>
            </a:r>
            <a:r>
              <a:rPr b="0" lang="en-HK" sz="5400" spc="-13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12" strike="noStrike">
                <a:solidFill>
                  <a:srgbClr val="000000"/>
                </a:solidFill>
                <a:latin typeface="Times New Roman"/>
              </a:rPr>
              <a:t>Learnings: </a:t>
            </a:r>
            <a:r>
              <a:rPr b="0" lang="en-HK" sz="5400" spc="-222" strike="noStrike">
                <a:solidFill>
                  <a:srgbClr val="000000"/>
                </a:solidFill>
                <a:latin typeface="Times New Roman"/>
              </a:rPr>
              <a:t>How</a:t>
            </a:r>
            <a:r>
              <a:rPr b="0" lang="en-HK" sz="5400" spc="-23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381" strike="noStrike">
                <a:solidFill>
                  <a:srgbClr val="000000"/>
                </a:solidFill>
                <a:latin typeface="Times New Roman"/>
              </a:rPr>
              <a:t>We</a:t>
            </a:r>
            <a:r>
              <a:rPr b="0" lang="en-HK" sz="5400" spc="-18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202" strike="noStrike">
                <a:solidFill>
                  <a:srgbClr val="000000"/>
                </a:solidFill>
                <a:latin typeface="Times New Roman"/>
              </a:rPr>
              <a:t>Are</a:t>
            </a:r>
            <a:r>
              <a:rPr b="0" lang="en-HK" sz="5400" spc="-19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86" strike="noStrike">
                <a:solidFill>
                  <a:srgbClr val="000000"/>
                </a:solidFill>
                <a:latin typeface="Times New Roman"/>
              </a:rPr>
              <a:t>Adapting</a:t>
            </a:r>
            <a:r>
              <a:rPr b="0" lang="en-HK" sz="5400" spc="-11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97" strike="noStrike">
                <a:solidFill>
                  <a:srgbClr val="000000"/>
                </a:solidFill>
                <a:latin typeface="Times New Roman"/>
              </a:rPr>
              <a:t>for</a:t>
            </a:r>
            <a:r>
              <a:rPr b="0" lang="en-HK" sz="5400" spc="-19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77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0" lang="en-HK" sz="5400" spc="-12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5400" spc="-26" strike="noStrike">
                <a:solidFill>
                  <a:srgbClr val="000000"/>
                </a:solidFill>
                <a:latin typeface="Times New Roman"/>
              </a:rPr>
              <a:t>Future</a:t>
            </a:r>
            <a:endParaRPr b="0" lang="en-HK" sz="54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object 2" descr=""/>
          <p:cNvPicPr/>
          <p:nvPr/>
        </p:nvPicPr>
        <p:blipFill>
          <a:blip r:embed="rId1"/>
          <a:stretch/>
        </p:blipFill>
        <p:spPr>
          <a:xfrm>
            <a:off x="977760" y="8559720"/>
            <a:ext cx="3593880" cy="253800"/>
          </a:xfrm>
          <a:prstGeom prst="rect">
            <a:avLst/>
          </a:prstGeom>
          <a:ln w="0">
            <a:noFill/>
          </a:ln>
        </p:spPr>
      </p:pic>
      <p:pic>
        <p:nvPicPr>
          <p:cNvPr id="254" name="object 3" descr=""/>
          <p:cNvPicPr/>
          <p:nvPr/>
        </p:nvPicPr>
        <p:blipFill>
          <a:blip r:embed="rId2"/>
          <a:stretch/>
        </p:blipFill>
        <p:spPr>
          <a:xfrm>
            <a:off x="4952880" y="8559720"/>
            <a:ext cx="3593880" cy="253800"/>
          </a:xfrm>
          <a:prstGeom prst="rect">
            <a:avLst/>
          </a:prstGeom>
          <a:ln w="0">
            <a:noFill/>
          </a:ln>
        </p:spPr>
      </p:pic>
      <p:pic>
        <p:nvPicPr>
          <p:cNvPr id="255" name="object 4" descr=""/>
          <p:cNvPicPr/>
          <p:nvPr/>
        </p:nvPicPr>
        <p:blipFill>
          <a:blip r:embed="rId3"/>
          <a:stretch/>
        </p:blipFill>
        <p:spPr>
          <a:xfrm>
            <a:off x="8928000" y="8559720"/>
            <a:ext cx="3593880" cy="253800"/>
          </a:xfrm>
          <a:prstGeom prst="rect">
            <a:avLst/>
          </a:prstGeom>
          <a:ln w="0">
            <a:noFill/>
          </a:ln>
        </p:spPr>
      </p:pic>
      <p:pic>
        <p:nvPicPr>
          <p:cNvPr id="256" name="object 5" descr=""/>
          <p:cNvPicPr/>
          <p:nvPr/>
        </p:nvPicPr>
        <p:blipFill>
          <a:blip r:embed="rId4"/>
          <a:stretch/>
        </p:blipFill>
        <p:spPr>
          <a:xfrm>
            <a:off x="12916080" y="8559720"/>
            <a:ext cx="3580920" cy="253800"/>
          </a:xfrm>
          <a:prstGeom prst="rect">
            <a:avLst/>
          </a:prstGeom>
          <a:ln w="0">
            <a:noFill/>
          </a:ln>
        </p:spPr>
      </p:pic>
      <p:pic>
        <p:nvPicPr>
          <p:cNvPr id="257" name="object 6" descr=""/>
          <p:cNvPicPr/>
          <p:nvPr/>
        </p:nvPicPr>
        <p:blipFill>
          <a:blip r:embed="rId5"/>
          <a:stretch/>
        </p:blipFill>
        <p:spPr>
          <a:xfrm>
            <a:off x="977760" y="3581280"/>
            <a:ext cx="3593880" cy="317160"/>
          </a:xfrm>
          <a:prstGeom prst="rect">
            <a:avLst/>
          </a:prstGeom>
          <a:ln w="0">
            <a:noFill/>
          </a:ln>
        </p:spPr>
      </p:pic>
      <p:pic>
        <p:nvPicPr>
          <p:cNvPr id="258" name="object 7" descr=""/>
          <p:cNvPicPr/>
          <p:nvPr/>
        </p:nvPicPr>
        <p:blipFill>
          <a:blip r:embed="rId6"/>
          <a:stretch/>
        </p:blipFill>
        <p:spPr>
          <a:xfrm>
            <a:off x="4952880" y="3581280"/>
            <a:ext cx="3593880" cy="317160"/>
          </a:xfrm>
          <a:prstGeom prst="rect">
            <a:avLst/>
          </a:prstGeom>
          <a:ln w="0">
            <a:noFill/>
          </a:ln>
        </p:spPr>
      </p:pic>
      <p:pic>
        <p:nvPicPr>
          <p:cNvPr id="259" name="object 8" descr=""/>
          <p:cNvPicPr/>
          <p:nvPr/>
        </p:nvPicPr>
        <p:blipFill>
          <a:blip r:embed="rId7"/>
          <a:stretch/>
        </p:blipFill>
        <p:spPr>
          <a:xfrm>
            <a:off x="8928000" y="3581280"/>
            <a:ext cx="3593880" cy="317160"/>
          </a:xfrm>
          <a:prstGeom prst="rect">
            <a:avLst/>
          </a:prstGeom>
          <a:ln w="0">
            <a:noFill/>
          </a:ln>
        </p:spPr>
      </p:pic>
      <p:pic>
        <p:nvPicPr>
          <p:cNvPr id="260" name="object 9" descr=""/>
          <p:cNvPicPr/>
          <p:nvPr/>
        </p:nvPicPr>
        <p:blipFill>
          <a:blip r:embed="rId8"/>
          <a:stretch/>
        </p:blipFill>
        <p:spPr>
          <a:xfrm>
            <a:off x="12903120" y="3581280"/>
            <a:ext cx="3593880" cy="317160"/>
          </a:xfrm>
          <a:prstGeom prst="rect">
            <a:avLst/>
          </a:prstGeom>
          <a:ln w="0">
            <a:noFill/>
          </a:ln>
        </p:spPr>
      </p:pic>
      <p:sp>
        <p:nvSpPr>
          <p:cNvPr id="261" name="object 10"/>
          <p:cNvSpPr/>
          <p:nvPr/>
        </p:nvSpPr>
        <p:spPr>
          <a:xfrm>
            <a:off x="2311560" y="4521240"/>
            <a:ext cx="914040" cy="291600"/>
          </a:xfrm>
          <a:custGeom>
            <a:avLst/>
            <a:gdLst/>
            <a:ahLst/>
            <a:rect l="l" t="t" r="r" b="b"/>
            <a:pathLst>
              <a:path w="914400" h="292100">
                <a:moveTo>
                  <a:pt x="9144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914400" y="0"/>
                </a:lnTo>
                <a:lnTo>
                  <a:pt x="914400" y="292100"/>
                </a:lnTo>
                <a:close/>
              </a:path>
            </a:pathLst>
          </a:custGeom>
          <a:solidFill>
            <a:srgbClr val="08213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object 11"/>
          <p:cNvSpPr/>
          <p:nvPr/>
        </p:nvSpPr>
        <p:spPr>
          <a:xfrm>
            <a:off x="2057400" y="4940280"/>
            <a:ext cx="1422000" cy="291600"/>
          </a:xfrm>
          <a:custGeom>
            <a:avLst/>
            <a:gdLst/>
            <a:ahLst/>
            <a:rect l="l" t="t" r="r" b="b"/>
            <a:pathLst>
              <a:path w="1422400" h="292100">
                <a:moveTo>
                  <a:pt x="14224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1422400" y="0"/>
                </a:lnTo>
                <a:lnTo>
                  <a:pt x="1422400" y="292100"/>
                </a:lnTo>
                <a:close/>
              </a:path>
            </a:pathLst>
          </a:custGeom>
          <a:solidFill>
            <a:srgbClr val="03213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3" name="object 12"/>
          <p:cNvSpPr/>
          <p:nvPr/>
        </p:nvSpPr>
        <p:spPr>
          <a:xfrm>
            <a:off x="1549440" y="5562720"/>
            <a:ext cx="2437920" cy="558360"/>
          </a:xfrm>
          <a:custGeom>
            <a:avLst/>
            <a:gdLst/>
            <a:ahLst/>
            <a:rect l="l" t="t" r="r" b="b"/>
            <a:pathLst>
              <a:path w="2438400" h="558800">
                <a:moveTo>
                  <a:pt x="24384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438400" y="0"/>
                </a:lnTo>
                <a:lnTo>
                  <a:pt x="2438400" y="558800"/>
                </a:lnTo>
                <a:close/>
              </a:path>
            </a:pathLst>
          </a:custGeom>
          <a:solidFill>
            <a:srgbClr val="051c2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4" name="object 13"/>
          <p:cNvSpPr/>
          <p:nvPr/>
        </p:nvSpPr>
        <p:spPr>
          <a:xfrm>
            <a:off x="1574640" y="6616800"/>
            <a:ext cx="2374560" cy="825120"/>
          </a:xfrm>
          <a:custGeom>
            <a:avLst/>
            <a:gdLst/>
            <a:ahLst/>
            <a:rect l="l" t="t" r="r" b="b"/>
            <a:pathLst>
              <a:path w="2374900" h="825500">
                <a:moveTo>
                  <a:pt x="2374900" y="825500"/>
                </a:moveTo>
                <a:lnTo>
                  <a:pt x="0" y="825500"/>
                </a:lnTo>
                <a:lnTo>
                  <a:pt x="0" y="0"/>
                </a:lnTo>
                <a:lnTo>
                  <a:pt x="2374900" y="0"/>
                </a:lnTo>
                <a:lnTo>
                  <a:pt x="2374900" y="825500"/>
                </a:lnTo>
                <a:close/>
              </a:path>
            </a:pathLst>
          </a:custGeom>
          <a:solidFill>
            <a:srgbClr val="0121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65" name="object 14"/>
          <p:cNvGraphicFramePr/>
          <p:nvPr/>
        </p:nvGraphicFramePr>
        <p:xfrm>
          <a:off x="1176840" y="3992040"/>
          <a:ext cx="3123720" cy="4520160"/>
        </p:xfrm>
        <a:graphic>
          <a:graphicData uri="http://schemas.openxmlformats.org/drawingml/2006/table">
            <a:tbl>
              <a:tblPr/>
              <a:tblGrid>
                <a:gridCol w="3124080"/>
              </a:tblGrid>
              <a:tr h="2506320">
                <a:tc>
                  <a:txBody>
                    <a:bodyPr lIns="0" rIns="0" tIns="395280" bIns="0" anchor="t">
                      <a:noAutofit/>
                    </a:bodyPr>
                    <a:p>
                      <a:pPr marL="33480" algn="ctr">
                        <a:lnSpc>
                          <a:spcPts val="3521"/>
                        </a:lnSpc>
                        <a:spcBef>
                          <a:spcPts val="3115"/>
                        </a:spcBef>
                        <a:buNone/>
                      </a:pPr>
                      <a:r>
                        <a:rPr b="0" lang="en-HK" sz="3200" spc="-12" strike="noStrike">
                          <a:solidFill>
                            <a:srgbClr val="ffffff"/>
                          </a:solidFill>
                          <a:latin typeface="Arial MT"/>
                        </a:rPr>
                        <a:t>Scale</a:t>
                      </a:r>
                      <a:endParaRPr b="0" lang="en-HK" sz="3200" spc="-1" strike="noStrike">
                        <a:latin typeface="Arial"/>
                      </a:endParaRPr>
                    </a:p>
                    <a:p>
                      <a:pPr marL="19080" algn="ctr">
                        <a:lnSpc>
                          <a:spcPts val="3640"/>
                        </a:lnSpc>
                        <a:buNone/>
                      </a:pPr>
                      <a:r>
                        <a:rPr b="0" lang="en-HK" sz="3300" spc="-72" strike="noStrike">
                          <a:solidFill>
                            <a:srgbClr val="ffffff"/>
                          </a:solidFill>
                          <a:latin typeface="Arial MT"/>
                        </a:rPr>
                        <a:t>Success</a:t>
                      </a:r>
                      <a:endParaRPr b="0" lang="en-HK" sz="3300" spc="-1" strike="noStrike">
                        <a:latin typeface="Arial"/>
                      </a:endParaRPr>
                    </a:p>
                    <a:p>
                      <a:pPr marL="360000" indent="1800" algn="ctr">
                        <a:lnSpc>
                          <a:spcPts val="2599"/>
                        </a:lnSpc>
                        <a:spcBef>
                          <a:spcPts val="1661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500" spc="-111" strike="noStrike">
                          <a:solidFill>
                            <a:srgbClr val="ededed"/>
                          </a:solidFill>
                          <a:latin typeface="Arial MT"/>
                        </a:rPr>
                        <a:t>Identify</a:t>
                      </a:r>
                      <a:r>
                        <a:rPr b="0" lang="en-HK" sz="2500" spc="-21" strike="noStrike">
                          <a:solidFill>
                            <a:srgbClr val="ededed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97" strike="noStrike">
                          <a:solidFill>
                            <a:srgbClr val="e6e6e6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500" spc="18" strike="noStrike">
                          <a:solidFill>
                            <a:srgbClr val="e6e6e6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1" strike="noStrike">
                          <a:solidFill>
                            <a:srgbClr val="f9f9f9"/>
                          </a:solidFill>
                          <a:latin typeface="Arial MT"/>
                        </a:rPr>
                        <a:t>scale </a:t>
                      </a:r>
                      <a:r>
                        <a:rPr b="0" lang="en-HK" sz="2500" spc="-165" strike="noStrike">
                          <a:solidFill>
                            <a:srgbClr val="d8d8d8"/>
                          </a:solidFill>
                          <a:latin typeface="Arial MT"/>
                        </a:rPr>
                        <a:t>the</a:t>
                      </a:r>
                      <a:r>
                        <a:rPr b="0" lang="en-HK" sz="2500" spc="4" strike="noStrike">
                          <a:solidFill>
                            <a:srgbClr val="d8d8d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11" strike="noStrike">
                          <a:solidFill>
                            <a:srgbClr val="f9f9f9"/>
                          </a:solidFill>
                          <a:latin typeface="Arial MT"/>
                        </a:rPr>
                        <a:t>most</a:t>
                      </a:r>
                      <a:r>
                        <a:rPr b="0" lang="en-HK" sz="2500" spc="32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71" strike="noStrike">
                          <a:solidFill>
                            <a:srgbClr val="f9f9f9"/>
                          </a:solidFill>
                          <a:latin typeface="Arial MT"/>
                        </a:rPr>
                        <a:t>successful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b"/>
                      </a:solidFill>
                    </a:lnL>
                    <a:lnR w="12240">
                      <a:solidFill>
                        <a:srgbClr val="3f4f5b"/>
                      </a:solidFill>
                    </a:lnR>
                    <a:lnT w="12240">
                      <a:solidFill>
                        <a:srgbClr val="3f4f5b"/>
                      </a:solidFill>
                    </a:lnT>
                    <a:lnB>
                      <a:noFill/>
                    </a:lnB>
                    <a:noFill/>
                  </a:tcPr>
                </a:tc>
              </a:tr>
              <a:tr h="228600">
                <a:tc>
                  <a:tcPr anchor="t">
                    <a:lnL w="12240">
                      <a:solidFill>
                        <a:srgbClr val="3f4f5b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067480">
                <a:tc>
                  <a:txBody>
                    <a:bodyPr lIns="0" rIns="0" tIns="55800" bIns="0" anchor="t">
                      <a:noAutofit/>
                    </a:bodyPr>
                    <a:p>
                      <a:pPr marL="384840" indent="-3960" algn="ctr">
                        <a:lnSpc>
                          <a:spcPct val="88000"/>
                        </a:lnSpc>
                        <a:spcBef>
                          <a:spcPts val="439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400" spc="-12" strike="noStrike">
                          <a:solidFill>
                            <a:srgbClr val="ffffff"/>
                          </a:solidFill>
                          <a:latin typeface="Arial MT"/>
                        </a:rPr>
                        <a:t>process </a:t>
                      </a:r>
                      <a:r>
                        <a:rPr b="0" lang="en-HK" sz="2300" spc="-66" strike="noStrike">
                          <a:solidFill>
                            <a:srgbClr val="ffffff"/>
                          </a:solidFill>
                          <a:latin typeface="Arial MT"/>
                        </a:rPr>
                        <a:t>improvements</a:t>
                      </a:r>
                      <a:r>
                        <a:rPr b="0" lang="en-HK" sz="2300" spc="29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300" spc="-41" strike="noStrike">
                          <a:solidFill>
                            <a:srgbClr val="011624"/>
                          </a:solidFill>
                          <a:latin typeface="Arial MT"/>
                        </a:rPr>
                        <a:t>from </a:t>
                      </a:r>
                      <a:r>
                        <a:rPr b="0" lang="en-HK" sz="2550" spc="-335" strike="noStrike">
                          <a:solidFill>
                            <a:srgbClr val="ffffff"/>
                          </a:solidFill>
                          <a:latin typeface="Courier New"/>
                        </a:rPr>
                        <a:t>O3.</a:t>
                      </a:r>
                      <a:endParaRPr b="0" lang="en-HK" sz="255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b"/>
                      </a:solidFill>
                    </a:lnL>
                    <a:lnR w="12240">
                      <a:solidFill>
                        <a:srgbClr val="3f4f5b"/>
                      </a:solidFill>
                    </a:lnR>
                    <a:lnT>
                      <a:noFill/>
                    </a:lnT>
                    <a:lnB w="12240">
                      <a:solidFill>
                        <a:srgbClr val="3f4f5b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66" name="object 15" descr=""/>
          <p:cNvPicPr/>
          <p:nvPr/>
        </p:nvPicPr>
        <p:blipFill>
          <a:blip r:embed="rId9"/>
          <a:stretch/>
        </p:blipFill>
        <p:spPr>
          <a:xfrm>
            <a:off x="1943280" y="6235560"/>
            <a:ext cx="1650600" cy="215640"/>
          </a:xfrm>
          <a:prstGeom prst="rect">
            <a:avLst/>
          </a:prstGeom>
          <a:ln w="0">
            <a:noFill/>
          </a:ln>
        </p:spPr>
      </p:pic>
      <p:pic>
        <p:nvPicPr>
          <p:cNvPr id="267" name="object 16" descr=""/>
          <p:cNvPicPr/>
          <p:nvPr/>
        </p:nvPicPr>
        <p:blipFill>
          <a:blip r:embed="rId10"/>
          <a:stretch/>
        </p:blipFill>
        <p:spPr>
          <a:xfrm>
            <a:off x="1193760" y="6222960"/>
            <a:ext cx="3161880" cy="240840"/>
          </a:xfrm>
          <a:prstGeom prst="rect">
            <a:avLst/>
          </a:prstGeom>
          <a:ln w="0">
            <a:noFill/>
          </a:ln>
        </p:spPr>
      </p:pic>
      <p:sp>
        <p:nvSpPr>
          <p:cNvPr id="268" name="object 17"/>
          <p:cNvSpPr/>
          <p:nvPr/>
        </p:nvSpPr>
        <p:spPr>
          <a:xfrm>
            <a:off x="6311880" y="4521240"/>
            <a:ext cx="863280" cy="291600"/>
          </a:xfrm>
          <a:custGeom>
            <a:avLst/>
            <a:gdLst/>
            <a:ahLst/>
            <a:rect l="l" t="t" r="r" b="b"/>
            <a:pathLst>
              <a:path w="863600" h="292100">
                <a:moveTo>
                  <a:pt x="8636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863600" y="0"/>
                </a:lnTo>
                <a:lnTo>
                  <a:pt x="863600" y="292100"/>
                </a:lnTo>
                <a:close/>
              </a:path>
            </a:pathLst>
          </a:custGeom>
          <a:solidFill>
            <a:srgbClr val="01162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object 18"/>
          <p:cNvSpPr/>
          <p:nvPr/>
        </p:nvSpPr>
        <p:spPr>
          <a:xfrm>
            <a:off x="5918040" y="4927680"/>
            <a:ext cx="1663200" cy="380520"/>
          </a:xfrm>
          <a:custGeom>
            <a:avLst/>
            <a:gdLst/>
            <a:ahLst/>
            <a:rect l="l" t="t" r="r" b="b"/>
            <a:pathLst>
              <a:path w="1663700" h="381000">
                <a:moveTo>
                  <a:pt x="1663700" y="381000"/>
                </a:moveTo>
                <a:lnTo>
                  <a:pt x="0" y="381000"/>
                </a:lnTo>
                <a:lnTo>
                  <a:pt x="0" y="0"/>
                </a:lnTo>
                <a:lnTo>
                  <a:pt x="1663700" y="0"/>
                </a:lnTo>
                <a:lnTo>
                  <a:pt x="1663700" y="381000"/>
                </a:lnTo>
                <a:close/>
              </a:path>
            </a:pathLst>
          </a:custGeom>
          <a:solidFill>
            <a:srgbClr val="0121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object 19"/>
          <p:cNvSpPr/>
          <p:nvPr/>
        </p:nvSpPr>
        <p:spPr>
          <a:xfrm>
            <a:off x="5702400" y="6222960"/>
            <a:ext cx="2082600" cy="1269720"/>
          </a:xfrm>
          <a:custGeom>
            <a:avLst/>
            <a:gdLst/>
            <a:ahLst/>
            <a:rect l="l" t="t" r="r" b="b"/>
            <a:pathLst>
              <a:path w="2082800" h="1270000">
                <a:moveTo>
                  <a:pt x="2082800" y="1270000"/>
                </a:moveTo>
                <a:lnTo>
                  <a:pt x="0" y="1270000"/>
                </a:lnTo>
                <a:lnTo>
                  <a:pt x="0" y="0"/>
                </a:lnTo>
                <a:lnTo>
                  <a:pt x="2082800" y="0"/>
                </a:lnTo>
                <a:lnTo>
                  <a:pt x="2082800" y="1270000"/>
                </a:lnTo>
                <a:close/>
              </a:path>
            </a:pathLst>
          </a:custGeom>
          <a:solidFill>
            <a:srgbClr val="001d3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71" name="object 20"/>
          <p:cNvGraphicFramePr/>
          <p:nvPr/>
        </p:nvGraphicFramePr>
        <p:xfrm>
          <a:off x="5151960" y="3992040"/>
          <a:ext cx="3123720" cy="4431240"/>
        </p:xfrm>
        <a:graphic>
          <a:graphicData uri="http://schemas.openxmlformats.org/drawingml/2006/table">
            <a:tbl>
              <a:tblPr/>
              <a:tblGrid>
                <a:gridCol w="3124080"/>
              </a:tblGrid>
              <a:tr h="1563840">
                <a:tc>
                  <a:txBody>
                    <a:bodyPr lIns="0" rIns="0" tIns="389160" bIns="0" anchor="t">
                      <a:noAutofit/>
                    </a:bodyPr>
                    <a:p>
                      <a:pPr marL="33480" algn="ctr">
                        <a:lnSpc>
                          <a:spcPts val="3574"/>
                        </a:lnSpc>
                        <a:spcBef>
                          <a:spcPts val="3064"/>
                        </a:spcBef>
                        <a:buNone/>
                      </a:pPr>
                      <a:r>
                        <a:rPr b="0" lang="en-HK" sz="3250" spc="-12" strike="noStrike">
                          <a:solidFill>
                            <a:srgbClr val="ffffff"/>
                          </a:solidFill>
                          <a:latin typeface="Arial MT"/>
                        </a:rPr>
                        <a:t>Drive</a:t>
                      </a:r>
                      <a:endParaRPr b="0" lang="en-HK" sz="3250" spc="-1" strike="noStrike">
                        <a:latin typeface="Arial"/>
                      </a:endParaRPr>
                    </a:p>
                    <a:p>
                      <a:pPr marL="1800" algn="ctr">
                        <a:lnSpc>
                          <a:spcPts val="3634"/>
                        </a:lnSpc>
                        <a:buNone/>
                      </a:pPr>
                      <a:r>
                        <a:rPr b="0" lang="en-HK" sz="3300" spc="-26" strike="noStrike">
                          <a:solidFill>
                            <a:srgbClr val="ffffff"/>
                          </a:solidFill>
                          <a:latin typeface="Arial MT"/>
                        </a:rPr>
                        <a:t>Efficiency</a:t>
                      </a:r>
                      <a:endParaRPr b="0" lang="en-HK" sz="33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 w="12240">
                      <a:solidFill>
                        <a:srgbClr val="3f4f57"/>
                      </a:solidFill>
                    </a:lnR>
                    <a:lnT w="12240">
                      <a:solidFill>
                        <a:srgbClr val="3f4f57"/>
                      </a:solidFill>
                    </a:lnT>
                    <a:lnB>
                      <a:noFill/>
                    </a:lnB>
                    <a:noFill/>
                  </a:tcPr>
                </a:tc>
              </a:tr>
              <a:tr h="266400">
                <a:tc>
                  <a:txBody>
                    <a:bodyPr lIns="0" rIns="0" tIns="0" bIns="0" anchor="t">
                      <a:noAutofit/>
                    </a:bodyPr>
                    <a:p>
                      <a:pPr marL="30960" algn="ctr">
                        <a:lnSpc>
                          <a:spcPts val="2001"/>
                        </a:lnSpc>
                        <a:buNone/>
                      </a:pPr>
                      <a:r>
                        <a:rPr b="0" lang="en-HK" sz="2500" spc="-242" strike="noStrike">
                          <a:solidFill>
                            <a:srgbClr val="e8e8e8"/>
                          </a:solidFill>
                          <a:latin typeface="Arial MT"/>
                        </a:rPr>
                        <a:t>Deepen</a:t>
                      </a:r>
                      <a:r>
                        <a:rPr b="0" lang="en-HK" sz="2500" spc="77" strike="noStrike">
                          <a:solidFill>
                            <a:srgbClr val="e8e8e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91" strike="noStrike">
                          <a:solidFill>
                            <a:srgbClr val="f9f9f9"/>
                          </a:solidFill>
                          <a:latin typeface="Arial MT"/>
                        </a:rPr>
                        <a:t>our</a:t>
                      </a:r>
                      <a:r>
                        <a:rPr b="0" lang="en-HK" sz="2500" spc="12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f9f9f9"/>
                          </a:solidFill>
                          <a:latin typeface="Arial MT"/>
                        </a:rPr>
                        <a:t>focus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11321"/>
                    </a:solidFill>
                  </a:tcPr>
                </a:tc>
              </a:tr>
              <a:tr h="256320">
                <a:tc>
                  <a:tcPr anchor="t">
                    <a:lnL w="12240">
                      <a:solidFill>
                        <a:srgbClr val="3f4f57"/>
                      </a:solidFill>
                    </a:lnL>
                    <a:lnR w="12240">
                      <a:solidFill>
                        <a:srgbClr val="3f4f57"/>
                      </a:solidFill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03040">
                <a:tc>
                  <a:txBody>
                    <a:bodyPr lIns="0" rIns="0" tIns="0" bIns="0" anchor="t">
                      <a:noAutofit/>
                    </a:bodyPr>
                    <a:p>
                      <a:pPr marL="33480" algn="ctr">
                        <a:lnSpc>
                          <a:spcPts val="1500"/>
                        </a:lnSpc>
                        <a:buNone/>
                      </a:pPr>
                      <a:r>
                        <a:rPr b="0" lang="en-HK" sz="1850" spc="-486" strike="noStrike">
                          <a:solidFill>
                            <a:srgbClr val="ffffff"/>
                          </a:solidFill>
                          <a:latin typeface="Arial MT"/>
                        </a:rPr>
                        <a:t>OFF</a:t>
                      </a:r>
                      <a:r>
                        <a:rPr b="0" lang="en-HK" sz="1850" spc="333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1850" spc="-21" strike="noStrike">
                          <a:solidFill>
                            <a:srgbClr val="ebebeb"/>
                          </a:solidFill>
                          <a:latin typeface="Arial MT"/>
                        </a:rPr>
                        <a:t>COSt</a:t>
                      </a:r>
                      <a:endParaRPr b="0" lang="en-HK" sz="185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31524"/>
                    </a:solidFill>
                  </a:tcPr>
                </a:tc>
              </a:tr>
              <a:tr h="2397600">
                <a:tc>
                  <a:txBody>
                    <a:bodyPr lIns="0" rIns="0" tIns="56160" bIns="0" anchor="t">
                      <a:noAutofit/>
                    </a:bodyPr>
                    <a:p>
                      <a:pPr marL="535320" indent="22320" algn="ctr">
                        <a:lnSpc>
                          <a:spcPct val="89000"/>
                        </a:lnSpc>
                        <a:spcBef>
                          <a:spcPts val="445"/>
                        </a:spcBef>
                        <a:buNone/>
                        <a:tabLst>
                          <a:tab algn="l" pos="0"/>
                        </a:tabLst>
                      </a:pPr>
                      <a:r>
                        <a:rPr b="0" lang="en-HK" sz="2350" spc="-72" strike="noStrike">
                          <a:solidFill>
                            <a:srgbClr val="f9f9f9"/>
                          </a:solidFill>
                          <a:latin typeface="Arial MT"/>
                        </a:rPr>
                        <a:t>optimisation</a:t>
                      </a:r>
                      <a:r>
                        <a:rPr b="0" lang="en-HK" sz="2350" spc="18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350" spc="-52" strike="noStrike">
                          <a:solidFill>
                            <a:srgbClr val="f9f9f9"/>
                          </a:solidFill>
                          <a:latin typeface="Arial MT"/>
                        </a:rPr>
                        <a:t>and </a:t>
                      </a:r>
                      <a:r>
                        <a:rPr b="0" lang="en-HK" sz="2350" spc="-21" strike="noStrike">
                          <a:solidFill>
                            <a:srgbClr val="ffffff"/>
                          </a:solidFill>
                          <a:latin typeface="Arial MT"/>
                        </a:rPr>
                        <a:t>operational </a:t>
                      </a:r>
                      <a:r>
                        <a:rPr b="0" lang="en-HK" sz="2350" spc="-41" strike="noStrike">
                          <a:solidFill>
                            <a:srgbClr val="f9f9f9"/>
                          </a:solidFill>
                          <a:latin typeface="Arial MT"/>
                        </a:rPr>
                        <a:t>efficiency</a:t>
                      </a:r>
                      <a:r>
                        <a:rPr b="0" lang="en-HK" sz="2350" spc="-52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350" spc="-26" strike="noStrike">
                          <a:solidFill>
                            <a:srgbClr val="596b77"/>
                          </a:solidFill>
                          <a:latin typeface="Arial MT"/>
                        </a:rPr>
                        <a:t>to </a:t>
                      </a:r>
                      <a:r>
                        <a:rPr b="0" lang="en-HK" sz="2500" spc="-236" strike="noStrike">
                          <a:solidFill>
                            <a:srgbClr val="f9f9f9"/>
                          </a:solidFill>
                          <a:latin typeface="Arial MT"/>
                        </a:rPr>
                        <a:t>impro've</a:t>
                      </a:r>
                      <a:r>
                        <a:rPr b="0" lang="en-HK" sz="2500" spc="77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91" strike="noStrike">
                          <a:solidFill>
                            <a:srgbClr val="ffffff"/>
                          </a:solidFill>
                          <a:latin typeface="Arial MT"/>
                        </a:rPr>
                        <a:t>margins.</a:t>
                      </a:r>
                      <a:endParaRPr b="0" lang="en-HK" sz="25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 w="12240">
                      <a:solidFill>
                        <a:srgbClr val="3f4f57"/>
                      </a:solidFill>
                    </a:lnR>
                    <a:lnT>
                      <a:noFill/>
                    </a:lnT>
                    <a:lnB w="12240">
                      <a:solidFill>
                        <a:srgbClr val="3f4f57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2" name="object 21"/>
          <p:cNvSpPr/>
          <p:nvPr/>
        </p:nvSpPr>
        <p:spPr>
          <a:xfrm>
            <a:off x="9766440" y="4521240"/>
            <a:ext cx="1891800" cy="786960"/>
          </a:xfrm>
          <a:custGeom>
            <a:avLst/>
            <a:gdLst/>
            <a:ahLst/>
            <a:rect l="l" t="t" r="r" b="b"/>
            <a:pathLst>
              <a:path w="1892300" h="787400">
                <a:moveTo>
                  <a:pt x="1892300" y="787400"/>
                </a:moveTo>
                <a:lnTo>
                  <a:pt x="0" y="787400"/>
                </a:lnTo>
                <a:lnTo>
                  <a:pt x="0" y="0"/>
                </a:lnTo>
                <a:lnTo>
                  <a:pt x="1892300" y="0"/>
                </a:lnTo>
                <a:lnTo>
                  <a:pt x="1892300" y="787400"/>
                </a:lnTo>
                <a:close/>
              </a:path>
            </a:pathLst>
          </a:custGeom>
          <a:solidFill>
            <a:srgbClr val="0121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3" name="object 22"/>
          <p:cNvSpPr/>
          <p:nvPr/>
        </p:nvSpPr>
        <p:spPr>
          <a:xfrm>
            <a:off x="9664560" y="5575320"/>
            <a:ext cx="2107800" cy="875880"/>
          </a:xfrm>
          <a:custGeom>
            <a:avLst/>
            <a:gdLst/>
            <a:ahLst/>
            <a:rect l="l" t="t" r="r" b="b"/>
            <a:pathLst>
              <a:path w="2108200" h="876300">
                <a:moveTo>
                  <a:pt x="2108200" y="876300"/>
                </a:moveTo>
                <a:lnTo>
                  <a:pt x="0" y="876300"/>
                </a:lnTo>
                <a:lnTo>
                  <a:pt x="0" y="0"/>
                </a:lnTo>
                <a:lnTo>
                  <a:pt x="2108200" y="0"/>
                </a:lnTo>
                <a:lnTo>
                  <a:pt x="2108200" y="876300"/>
                </a:lnTo>
                <a:close/>
              </a:path>
            </a:pathLst>
          </a:custGeom>
          <a:solidFill>
            <a:srgbClr val="0321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4" name="object 23"/>
          <p:cNvSpPr/>
          <p:nvPr/>
        </p:nvSpPr>
        <p:spPr>
          <a:xfrm>
            <a:off x="9410760" y="6553080"/>
            <a:ext cx="2603160" cy="558360"/>
          </a:xfrm>
          <a:custGeom>
            <a:avLst/>
            <a:gdLst/>
            <a:ahLst/>
            <a:rect l="l" t="t" r="r" b="b"/>
            <a:pathLst>
              <a:path w="2603500" h="558800">
                <a:moveTo>
                  <a:pt x="26035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603500" y="0"/>
                </a:lnTo>
                <a:lnTo>
                  <a:pt x="2603500" y="558800"/>
                </a:lnTo>
                <a:close/>
              </a:path>
            </a:pathLst>
          </a:custGeom>
          <a:solidFill>
            <a:srgbClr val="031f3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5" name="object 24"/>
          <p:cNvSpPr/>
          <p:nvPr/>
        </p:nvSpPr>
        <p:spPr>
          <a:xfrm>
            <a:off x="9146160" y="3998520"/>
            <a:ext cx="3111120" cy="4196880"/>
          </a:xfrm>
          <a:prstGeom prst="rect">
            <a:avLst/>
          </a:prstGeom>
          <a:noFill/>
          <a:ln w="12700">
            <a:solidFill>
              <a:srgbClr val="3f4f5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66560" bIns="0" anchor="t">
            <a:spAutoFit/>
          </a:bodyPr>
          <a:p>
            <a:pPr marL="613440" algn="ctr">
              <a:lnSpc>
                <a:spcPts val="3300"/>
              </a:lnSpc>
              <a:spcBef>
                <a:spcPts val="3674"/>
              </a:spcBef>
              <a:buNone/>
            </a:pPr>
            <a:r>
              <a:rPr b="0" lang="en-HK" sz="3300" spc="-145" strike="noStrike">
                <a:solidFill>
                  <a:srgbClr val="ffffff"/>
                </a:solidFill>
                <a:latin typeface="Arial MT"/>
              </a:rPr>
              <a:t>Strengthen </a:t>
            </a:r>
            <a:r>
              <a:rPr b="0" lang="en-HK" sz="3300" spc="-21" strike="noStrike">
                <a:solidFill>
                  <a:srgbClr val="ffffff"/>
                </a:solidFill>
                <a:latin typeface="Arial MT"/>
              </a:rPr>
              <a:t>Quality</a:t>
            </a:r>
            <a:endParaRPr b="0" lang="en-HK" sz="3300" spc="-1" strike="noStrike">
              <a:latin typeface="Arial"/>
            </a:endParaRPr>
          </a:p>
          <a:p>
            <a:pPr marL="358920" indent="-14040" algn="ctr">
              <a:lnSpc>
                <a:spcPts val="2599"/>
              </a:lnSpc>
              <a:spcBef>
                <a:spcPts val="1661"/>
              </a:spcBef>
              <a:buNone/>
              <a:tabLst>
                <a:tab algn="l" pos="0"/>
              </a:tabLst>
            </a:pPr>
            <a:r>
              <a:rPr b="0" lang="en-HK" sz="2500" spc="-114" strike="noStrike">
                <a:solidFill>
                  <a:srgbClr val="f9f9f9"/>
                </a:solidFill>
                <a:latin typeface="Cambria"/>
              </a:rPr>
              <a:t>Implement </a:t>
            </a:r>
            <a:r>
              <a:rPr b="0" lang="en-HK" sz="2500" spc="-106" strike="noStrike">
                <a:solidFill>
                  <a:srgbClr val="f9f9f9"/>
                </a:solidFill>
                <a:latin typeface="Cambria"/>
              </a:rPr>
              <a:t>enhanced</a:t>
            </a:r>
            <a:r>
              <a:rPr b="0" lang="en-HK" sz="2500" spc="38" strike="noStrike">
                <a:solidFill>
                  <a:srgbClr val="f9f9f9"/>
                </a:solidFill>
                <a:latin typeface="Cambria"/>
              </a:rPr>
              <a:t> </a:t>
            </a:r>
            <a:r>
              <a:rPr b="0" lang="en-HK" sz="2500" spc="-35" strike="noStrike">
                <a:solidFill>
                  <a:srgbClr val="f9f9f9"/>
                </a:solidFill>
                <a:latin typeface="Cambria"/>
              </a:rPr>
              <a:t>quality </a:t>
            </a:r>
            <a:r>
              <a:rPr b="0" lang="en-HK" sz="2500" spc="-137" strike="noStrike">
                <a:solidFill>
                  <a:srgbClr val="f9f9f9"/>
                </a:solidFill>
                <a:latin typeface="Cambria"/>
              </a:rPr>
              <a:t>control</a:t>
            </a:r>
            <a:r>
              <a:rPr b="0" lang="en-HK" sz="2500" spc="9" strike="noStrike">
                <a:solidFill>
                  <a:srgbClr val="f9f9f9"/>
                </a:solidFill>
                <a:latin typeface="Cambria"/>
              </a:rPr>
              <a:t> </a:t>
            </a:r>
            <a:r>
              <a:rPr b="0" lang="en-HK" sz="2500" spc="-26" strike="noStrike">
                <a:solidFill>
                  <a:srgbClr val="f9f9f9"/>
                </a:solidFill>
                <a:latin typeface="Cambria"/>
              </a:rPr>
              <a:t>and </a:t>
            </a:r>
            <a:r>
              <a:rPr b="0" lang="en-HK" sz="2350" spc="-66" strike="noStrike">
                <a:solidFill>
                  <a:srgbClr val="f9f9f9"/>
                </a:solidFill>
                <a:latin typeface="Arial MT"/>
              </a:rPr>
              <a:t>monitoring</a:t>
            </a:r>
            <a:r>
              <a:rPr b="0" lang="en-HK" sz="2350" spc="4" strike="noStrike">
                <a:solidFill>
                  <a:srgbClr val="f9f9f9"/>
                </a:solidFill>
                <a:latin typeface="Arial MT"/>
              </a:rPr>
              <a:t> </a:t>
            </a:r>
            <a:r>
              <a:rPr b="0" lang="en-HK" sz="2350" spc="-111" strike="noStrike">
                <a:solidFill>
                  <a:srgbClr val="f9f9f9"/>
                </a:solidFill>
                <a:latin typeface="Arial MT"/>
              </a:rPr>
              <a:t>systems</a:t>
            </a:r>
            <a:endParaRPr b="0" lang="en-HK" sz="2350" spc="-1" strike="noStrike">
              <a:latin typeface="Arial"/>
            </a:endParaRPr>
          </a:p>
          <a:p>
            <a:pPr marL="24120" indent="-14040" algn="ctr">
              <a:lnSpc>
                <a:spcPts val="2409"/>
              </a:lnSpc>
              <a:buNone/>
              <a:tabLst>
                <a:tab algn="l" pos="0"/>
              </a:tabLst>
            </a:pPr>
            <a:r>
              <a:rPr b="0" lang="en-HK" sz="2150" spc="-1" strike="noStrike">
                <a:solidFill>
                  <a:srgbClr val="081c2d"/>
                </a:solidFill>
                <a:latin typeface="Arial MT"/>
              </a:rPr>
              <a:t>to</a:t>
            </a:r>
            <a:r>
              <a:rPr b="0" lang="en-HK" sz="2150" spc="-12" strike="noStrike">
                <a:solidFill>
                  <a:srgbClr val="081c2d"/>
                </a:solidFill>
                <a:latin typeface="Arial MT"/>
              </a:rPr>
              <a:t> </a:t>
            </a:r>
            <a:r>
              <a:rPr b="0" lang="en-HK" sz="2150" spc="-1" strike="noStrike">
                <a:solidFill>
                  <a:srgbClr val="f9f9f9"/>
                </a:solidFill>
                <a:latin typeface="Arial MT"/>
              </a:rPr>
              <a:t>ensure</a:t>
            </a:r>
            <a:r>
              <a:rPr b="0" lang="en-HK" sz="2150" spc="69" strike="noStrike">
                <a:solidFill>
                  <a:srgbClr val="f9f9f9"/>
                </a:solidFill>
                <a:latin typeface="Arial MT"/>
              </a:rPr>
              <a:t> </a:t>
            </a:r>
            <a:r>
              <a:rPr b="0" lang="en-HK" sz="2150" spc="-12" strike="noStrike">
                <a:solidFill>
                  <a:srgbClr val="ffffff"/>
                </a:solidFill>
                <a:latin typeface="Arial MT"/>
              </a:rPr>
              <a:t>excellence.</a:t>
            </a:r>
            <a:endParaRPr b="0" lang="en-HK" sz="2150" spc="-1" strike="noStrike">
              <a:latin typeface="Arial"/>
            </a:endParaRPr>
          </a:p>
        </p:txBody>
      </p:sp>
      <p:sp>
        <p:nvSpPr>
          <p:cNvPr id="276" name="object 25"/>
          <p:cNvSpPr/>
          <p:nvPr/>
        </p:nvSpPr>
        <p:spPr>
          <a:xfrm>
            <a:off x="13639680" y="4521240"/>
            <a:ext cx="1218960" cy="291600"/>
          </a:xfrm>
          <a:custGeom>
            <a:avLst/>
            <a:gdLst/>
            <a:ahLst/>
            <a:rect l="l" t="t" r="r" b="b"/>
            <a:pathLst>
              <a:path w="1219200" h="292100">
                <a:moveTo>
                  <a:pt x="12192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1219200" y="0"/>
                </a:lnTo>
                <a:lnTo>
                  <a:pt x="1219200" y="292100"/>
                </a:lnTo>
                <a:close/>
              </a:path>
            </a:pathLst>
          </a:custGeom>
          <a:solidFill>
            <a:srgbClr val="0318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7" name="object 26"/>
          <p:cNvSpPr/>
          <p:nvPr/>
        </p:nvSpPr>
        <p:spPr>
          <a:xfrm>
            <a:off x="15011280" y="4521240"/>
            <a:ext cx="748800" cy="291600"/>
          </a:xfrm>
          <a:custGeom>
            <a:avLst/>
            <a:gdLst/>
            <a:ahLst/>
            <a:rect l="l" t="t" r="r" b="b"/>
            <a:pathLst>
              <a:path w="749300" h="292100">
                <a:moveTo>
                  <a:pt x="7493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749300" y="0"/>
                </a:lnTo>
                <a:lnTo>
                  <a:pt x="749300" y="292100"/>
                </a:lnTo>
                <a:close/>
              </a:path>
            </a:pathLst>
          </a:custGeom>
          <a:solidFill>
            <a:srgbClr val="081c2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8" name="object 27"/>
          <p:cNvSpPr/>
          <p:nvPr/>
        </p:nvSpPr>
        <p:spPr>
          <a:xfrm>
            <a:off x="14223960" y="4940280"/>
            <a:ext cx="939600" cy="291600"/>
          </a:xfrm>
          <a:custGeom>
            <a:avLst/>
            <a:gdLst/>
            <a:ahLst/>
            <a:rect l="l" t="t" r="r" b="b"/>
            <a:pathLst>
              <a:path w="939800" h="292100">
                <a:moveTo>
                  <a:pt x="939800" y="292100"/>
                </a:moveTo>
                <a:lnTo>
                  <a:pt x="0" y="292100"/>
                </a:lnTo>
                <a:lnTo>
                  <a:pt x="0" y="0"/>
                </a:lnTo>
                <a:lnTo>
                  <a:pt x="939800" y="0"/>
                </a:lnTo>
                <a:lnTo>
                  <a:pt x="939800" y="292100"/>
                </a:lnTo>
                <a:close/>
              </a:path>
            </a:pathLst>
          </a:custGeom>
          <a:solidFill>
            <a:srgbClr val="011f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9" name="object 28"/>
          <p:cNvSpPr/>
          <p:nvPr/>
        </p:nvSpPr>
        <p:spPr>
          <a:xfrm>
            <a:off x="13538160" y="5575320"/>
            <a:ext cx="2323800" cy="875880"/>
          </a:xfrm>
          <a:custGeom>
            <a:avLst/>
            <a:gdLst/>
            <a:ahLst/>
            <a:rect l="l" t="t" r="r" b="b"/>
            <a:pathLst>
              <a:path w="2324100" h="876300">
                <a:moveTo>
                  <a:pt x="2324100" y="876300"/>
                </a:moveTo>
                <a:lnTo>
                  <a:pt x="0" y="876300"/>
                </a:lnTo>
                <a:lnTo>
                  <a:pt x="0" y="0"/>
                </a:lnTo>
                <a:lnTo>
                  <a:pt x="2324100" y="0"/>
                </a:lnTo>
                <a:lnTo>
                  <a:pt x="2324100" y="876300"/>
                </a:lnTo>
                <a:close/>
              </a:path>
            </a:pathLst>
          </a:custGeom>
          <a:solidFill>
            <a:srgbClr val="011f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object 29"/>
          <p:cNvSpPr/>
          <p:nvPr/>
        </p:nvSpPr>
        <p:spPr>
          <a:xfrm>
            <a:off x="13525560" y="6553080"/>
            <a:ext cx="2349000" cy="558360"/>
          </a:xfrm>
          <a:custGeom>
            <a:avLst/>
            <a:gdLst/>
            <a:ahLst/>
            <a:rect l="l" t="t" r="r" b="b"/>
            <a:pathLst>
              <a:path w="2349500" h="558800">
                <a:moveTo>
                  <a:pt x="2349500" y="558800"/>
                </a:moveTo>
                <a:lnTo>
                  <a:pt x="0" y="558800"/>
                </a:lnTo>
                <a:lnTo>
                  <a:pt x="0" y="0"/>
                </a:lnTo>
                <a:lnTo>
                  <a:pt x="2349500" y="0"/>
                </a:lnTo>
                <a:lnTo>
                  <a:pt x="2349500" y="558800"/>
                </a:lnTo>
                <a:close/>
              </a:path>
            </a:pathLst>
          </a:custGeom>
          <a:solidFill>
            <a:srgbClr val="0121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81" name="object 30"/>
          <p:cNvGraphicFramePr/>
          <p:nvPr/>
        </p:nvGraphicFramePr>
        <p:xfrm>
          <a:off x="13102200" y="3992040"/>
          <a:ext cx="3123720" cy="4520160"/>
        </p:xfrm>
        <a:graphic>
          <a:graphicData uri="http://schemas.openxmlformats.org/drawingml/2006/table">
            <a:tbl>
              <a:tblPr/>
              <a:tblGrid>
                <a:gridCol w="3124080"/>
              </a:tblGrid>
              <a:tr h="3807000">
                <a:tc>
                  <a:txBody>
                    <a:bodyPr lIns="0" rIns="0" tIns="389160" bIns="0" anchor="t">
                      <a:noAutofit/>
                    </a:bodyPr>
                    <a:p>
                      <a:pPr marL="28440" algn="ctr">
                        <a:lnSpc>
                          <a:spcPts val="3574"/>
                        </a:lnSpc>
                        <a:spcBef>
                          <a:spcPts val="3064"/>
                        </a:spcBef>
                        <a:buNone/>
                      </a:pPr>
                      <a:r>
                        <a:rPr b="0" lang="en-HK" sz="3250" spc="-126" strike="noStrike">
                          <a:solidFill>
                            <a:srgbClr val="ffffff"/>
                          </a:solidFill>
                          <a:latin typeface="Arial MT"/>
                        </a:rPr>
                        <a:t>Launch</a:t>
                      </a:r>
                      <a:r>
                        <a:rPr b="0" lang="en-HK" sz="3250" spc="-92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ffffff"/>
                          </a:solidFill>
                          <a:latin typeface="Arial MT"/>
                        </a:rPr>
                        <a:t>New</a:t>
                      </a:r>
                      <a:endParaRPr b="0" lang="en-HK" sz="3200" spc="-1" strike="noStrike">
                        <a:latin typeface="Arial"/>
                      </a:endParaRPr>
                    </a:p>
                    <a:p>
                      <a:pPr marL="48240" algn="ctr">
                        <a:lnSpc>
                          <a:spcPts val="3634"/>
                        </a:lnSpc>
                        <a:buNone/>
                      </a:pPr>
                      <a:r>
                        <a:rPr b="0" lang="en-HK" sz="3300" spc="-270" strike="noStrike">
                          <a:solidFill>
                            <a:srgbClr val="ffffff"/>
                          </a:solidFill>
                          <a:latin typeface="Arial MT"/>
                        </a:rPr>
                        <a:t>Value</a:t>
                      </a:r>
                      <a:endParaRPr b="0" lang="en-HK" sz="3300" spc="-1" strike="noStrike">
                        <a:latin typeface="Arial"/>
                      </a:endParaRPr>
                    </a:p>
                    <a:p>
                      <a:pPr marL="419040" algn="ctr">
                        <a:lnSpc>
                          <a:spcPct val="89000"/>
                        </a:lnSpc>
                        <a:spcBef>
                          <a:spcPts val="1559"/>
                        </a:spcBef>
                        <a:buNone/>
                      </a:pPr>
                      <a:r>
                        <a:rPr b="0" lang="en-HK" sz="2500" spc="-222" strike="noStrike">
                          <a:solidFill>
                            <a:srgbClr val="f9f9f9"/>
                          </a:solidFill>
                          <a:latin typeface="Arial MT"/>
                        </a:rPr>
                        <a:t>Begin</a:t>
                      </a:r>
                      <a:r>
                        <a:rPr b="0" lang="en-HK" sz="2500" spc="43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65" strike="noStrike">
                          <a:solidFill>
                            <a:srgbClr val="f9f9f9"/>
                          </a:solidFill>
                          <a:latin typeface="Arial MT"/>
                        </a:rPr>
                        <a:t>work</a:t>
                      </a:r>
                      <a:r>
                        <a:rPr b="0" lang="en-HK" sz="2500" spc="49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22" strike="noStrike">
                          <a:solidFill>
                            <a:srgbClr val="e8e8e8"/>
                          </a:solidFill>
                          <a:latin typeface="Arial MT"/>
                        </a:rPr>
                        <a:t>on</a:t>
                      </a:r>
                      <a:r>
                        <a:rPr b="0" lang="en-HK" sz="2500" spc="-140" strike="noStrike">
                          <a:solidFill>
                            <a:srgbClr val="e8e8e8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205" strike="noStrike">
                          <a:solidFill>
                            <a:srgbClr val="ffffff"/>
                          </a:solidFill>
                          <a:latin typeface="Arial MT"/>
                        </a:rPr>
                        <a:t>new </a:t>
                      </a:r>
                      <a:r>
                        <a:rPr b="0" lang="en-HK" sz="2500" spc="-126" strike="noStrike">
                          <a:solidFill>
                            <a:srgbClr val="f9f9f9"/>
                          </a:solidFill>
                          <a:latin typeface="Arial MT"/>
                        </a:rPr>
                        <a:t>strategic</a:t>
                      </a:r>
                      <a:r>
                        <a:rPr b="0" lang="en-HK" sz="2500" spc="-7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12" strike="noStrike">
                          <a:solidFill>
                            <a:srgbClr val="ebebeb"/>
                          </a:solidFill>
                          <a:latin typeface="Arial MT"/>
                        </a:rPr>
                        <a:t>projects </a:t>
                      </a:r>
                      <a:r>
                        <a:rPr b="0" lang="en-HK" sz="2500" spc="-216" strike="noStrike">
                          <a:solidFill>
                            <a:srgbClr val="ffffff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500" spc="32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500" spc="-46" strike="noStrike">
                          <a:solidFill>
                            <a:srgbClr val="ffffff"/>
                          </a:solidFill>
                          <a:latin typeface="Arial MT"/>
                        </a:rPr>
                        <a:t>features </a:t>
                      </a:r>
                      <a:r>
                        <a:rPr b="0" lang="en-HK" sz="2200" spc="-21" strike="noStrike">
                          <a:solidFill>
                            <a:srgbClr val="ffffff"/>
                          </a:solidFill>
                          <a:latin typeface="Arial MT"/>
                        </a:rPr>
                        <a:t>designed</a:t>
                      </a:r>
                      <a:r>
                        <a:rPr b="0" lang="en-HK" sz="2200" spc="-7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200" spc="69" strike="noStrike">
                          <a:solidFill>
                            <a:srgbClr val="8ea0aa"/>
                          </a:solidFill>
                          <a:latin typeface="Arial MT"/>
                        </a:rPr>
                        <a:t>to</a:t>
                      </a:r>
                      <a:r>
                        <a:rPr b="0" lang="en-HK" sz="2200" spc="-114" strike="noStrike">
                          <a:solidFill>
                            <a:srgbClr val="8ea0aa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200" spc="-21" strike="noStrike">
                          <a:solidFill>
                            <a:srgbClr val="ffffff"/>
                          </a:solidFill>
                          <a:latin typeface="Arial MT"/>
                        </a:rPr>
                        <a:t>deliver </a:t>
                      </a:r>
                      <a:r>
                        <a:rPr b="0" lang="en-HK" sz="2400" spc="-137" strike="noStrike">
                          <a:solidFill>
                            <a:srgbClr val="ffffff"/>
                          </a:solidFill>
                          <a:latin typeface="Arial MT"/>
                        </a:rPr>
                        <a:t>measu</a:t>
                      </a:r>
                      <a:r>
                        <a:rPr b="0" lang="en-HK" sz="2400" spc="-12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400" spc="-211" strike="noStrike">
                          <a:solidFill>
                            <a:srgbClr val="f9f9f9"/>
                          </a:solidFill>
                          <a:latin typeface="Arial MT"/>
                        </a:rPr>
                        <a:t>ab</a:t>
                      </a:r>
                      <a:r>
                        <a:rPr b="0" lang="en-HK" sz="2400" spc="-72" strike="noStrike">
                          <a:solidFill>
                            <a:srgbClr val="f9f9f9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400" spc="-52" strike="noStrike">
                          <a:solidFill>
                            <a:srgbClr val="071a23"/>
                          </a:solidFill>
                          <a:latin typeface="Arial MT"/>
                        </a:rPr>
                        <a:t>e</a:t>
                      </a:r>
                      <a:endParaRPr b="0" lang="en-HK" sz="24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 w="12240">
                      <a:solidFill>
                        <a:srgbClr val="3f4f57"/>
                      </a:solidFill>
                    </a:lnR>
                    <a:lnT w="12240">
                      <a:solidFill>
                        <a:srgbClr val="3f4f57"/>
                      </a:solidFill>
                    </a:lnT>
                    <a:lnB>
                      <a:noFill/>
                    </a:lnB>
                    <a:noFill/>
                  </a:tcPr>
                </a:tc>
              </a:tr>
              <a:tr h="266400">
                <a:tc>
                  <a:txBody>
                    <a:bodyPr lIns="0" rIns="0" tIns="0" bIns="0" anchor="t">
                      <a:noAutofit/>
                    </a:bodyPr>
                    <a:p>
                      <a:pPr marL="548640">
                        <a:lnSpc>
                          <a:spcPts val="2001"/>
                        </a:lnSpc>
                        <a:buNone/>
                      </a:pPr>
                      <a:r>
                        <a:rPr b="0" lang="en-HK" sz="2400" spc="-131" strike="noStrike">
                          <a:solidFill>
                            <a:srgbClr val="ffffff"/>
                          </a:solidFill>
                          <a:latin typeface="Arial MT"/>
                        </a:rPr>
                        <a:t>business</a:t>
                      </a:r>
                      <a:r>
                        <a:rPr b="0" lang="en-HK" sz="2400" spc="-15" strike="noStrike">
                          <a:solidFill>
                            <a:srgbClr val="ffffff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400" spc="-12" strike="noStrike">
                          <a:solidFill>
                            <a:srgbClr val="ffffff"/>
                          </a:solidFill>
                          <a:latin typeface="Arial MT"/>
                        </a:rPr>
                        <a:t>impact.</a:t>
                      </a:r>
                      <a:endParaRPr b="0" lang="en-HK" sz="2400" spc="-1" strike="noStrike">
                        <a:latin typeface="Arial"/>
                      </a:endParaRPr>
                    </a:p>
                  </a:txBody>
                  <a:tcPr anchor="t">
                    <a:lnL w="12240">
                      <a:solidFill>
                        <a:srgbClr val="3f4f57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11121"/>
                    </a:solidFill>
                  </a:tcPr>
                </a:tc>
              </a:tr>
              <a:tr h="446760">
                <a:tc>
                  <a:tcPr anchor="t">
                    <a:lnL w="12240">
                      <a:solidFill>
                        <a:srgbClr val="3f4f57"/>
                      </a:solidFill>
                    </a:lnL>
                    <a:lnR w="12240">
                      <a:solidFill>
                        <a:srgbClr val="3f4f57"/>
                      </a:solidFill>
                    </a:lnR>
                    <a:lnT>
                      <a:noFill/>
                    </a:lnT>
                    <a:lnB w="12240">
                      <a:solidFill>
                        <a:srgbClr val="3f4f57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948600" y="712080"/>
            <a:ext cx="15118200" cy="2832480"/>
          </a:xfrm>
          <a:prstGeom prst="rect">
            <a:avLst/>
          </a:prstGeom>
          <a:noFill/>
          <a:ln w="0">
            <a:noFill/>
          </a:ln>
        </p:spPr>
        <p:txBody>
          <a:bodyPr lIns="0" rIns="0" tIns="111240" bIns="0" anchor="t">
            <a:noAutofit/>
          </a:bodyPr>
          <a:p>
            <a:pPr marL="28440" indent="-16560">
              <a:lnSpc>
                <a:spcPts val="6151"/>
              </a:lnSpc>
              <a:spcBef>
                <a:spcPts val="876"/>
              </a:spcBef>
              <a:buNone/>
              <a:tabLst>
                <a:tab algn="l" pos="0"/>
              </a:tabLst>
            </a:pPr>
            <a:r>
              <a:rPr b="0" lang="en-HK" sz="5700" spc="52" strike="noStrike">
                <a:solidFill>
                  <a:srgbClr val="1c1c1c"/>
                </a:solidFill>
                <a:latin typeface="Times New Roman"/>
              </a:rPr>
              <a:t>Our</a:t>
            </a:r>
            <a:r>
              <a:rPr b="0" lang="en-HK" sz="5700" spc="-316" strike="noStrike">
                <a:solidFill>
                  <a:srgbClr val="1c1c1c"/>
                </a:solidFill>
                <a:latin typeface="Times New Roman"/>
              </a:rPr>
              <a:t> </a:t>
            </a:r>
            <a:r>
              <a:rPr b="0" lang="en-HK" sz="5700" spc="267" strike="noStrike">
                <a:solidFill>
                  <a:srgbClr val="262626"/>
                </a:solidFill>
                <a:latin typeface="Times New Roman"/>
              </a:rPr>
              <a:t>Q4</a:t>
            </a:r>
            <a:r>
              <a:rPr b="0" lang="en-HK" sz="5700" spc="-350" strike="noStrike">
                <a:solidFill>
                  <a:srgbClr val="262626"/>
                </a:solidFill>
                <a:latin typeface="Times New Roman"/>
              </a:rPr>
              <a:t> </a:t>
            </a:r>
            <a:r>
              <a:rPr b="0" lang="en-HK" sz="5700" spc="-66" strike="noStrike">
                <a:solidFill>
                  <a:srgbClr val="181818"/>
                </a:solidFill>
                <a:latin typeface="Times New Roman"/>
              </a:rPr>
              <a:t>Blueprint:</a:t>
            </a:r>
            <a:r>
              <a:rPr b="0" lang="en-HK" sz="5700" spc="-236" strike="noStrike">
                <a:solidFill>
                  <a:srgbClr val="181818"/>
                </a:solidFill>
                <a:latin typeface="Times New Roman"/>
              </a:rPr>
              <a:t> </a:t>
            </a:r>
            <a:r>
              <a:rPr b="0" lang="en-HK" sz="5700" spc="-97" strike="noStrike">
                <a:solidFill>
                  <a:srgbClr val="1a1a1a"/>
                </a:solidFill>
                <a:latin typeface="Times New Roman"/>
              </a:rPr>
              <a:t>Leveraging</a:t>
            </a:r>
            <a:r>
              <a:rPr b="0" lang="en-HK" sz="5700" spc="29" strike="noStrike">
                <a:solidFill>
                  <a:srgbClr val="1a1a1a"/>
                </a:solidFill>
                <a:latin typeface="Times New Roman"/>
              </a:rPr>
              <a:t> </a:t>
            </a:r>
            <a:r>
              <a:rPr b="0" lang="en-HK" sz="5700" spc="52" strike="noStrike">
                <a:solidFill>
                  <a:srgbClr val="1d1d1d"/>
                </a:solidFill>
                <a:latin typeface="Times New Roman"/>
              </a:rPr>
              <a:t>Our</a:t>
            </a:r>
            <a:r>
              <a:rPr b="0" lang="en-HK" sz="5700" spc="-307" strike="noStrike">
                <a:solidFill>
                  <a:srgbClr val="1d1d1d"/>
                </a:solidFill>
                <a:latin typeface="Times New Roman"/>
              </a:rPr>
              <a:t> </a:t>
            </a:r>
            <a:r>
              <a:rPr b="0" lang="en-HK" sz="5700" spc="-21" strike="noStrike">
                <a:solidFill>
                  <a:srgbClr val="1c1c1c"/>
                </a:solidFill>
                <a:latin typeface="Times New Roman"/>
              </a:rPr>
              <a:t>Foundation </a:t>
            </a:r>
            <a:r>
              <a:rPr b="0" lang="en-HK" sz="5700" spc="-1" strike="noStrike">
                <a:solidFill>
                  <a:srgbClr val="1f1f1f"/>
                </a:solidFill>
                <a:latin typeface="Times New Roman"/>
              </a:rPr>
              <a:t>to</a:t>
            </a:r>
            <a:r>
              <a:rPr b="0" lang="en-HK" sz="5700" spc="-316" strike="noStrike">
                <a:solidFill>
                  <a:srgbClr val="1f1f1f"/>
                </a:solidFill>
                <a:latin typeface="Times New Roman"/>
              </a:rPr>
              <a:t> </a:t>
            </a:r>
            <a:r>
              <a:rPr b="0" lang="en-HK" sz="5700" spc="-60" strike="noStrike">
                <a:solidFill>
                  <a:srgbClr val="1a1a1a"/>
                </a:solidFill>
                <a:latin typeface="Times New Roman"/>
              </a:rPr>
              <a:t>Accelerate</a:t>
            </a:r>
            <a:r>
              <a:rPr b="0" lang="en-HK" sz="5700" spc="-7" strike="noStrike">
                <a:solidFill>
                  <a:srgbClr val="1a1a1a"/>
                </a:solidFill>
                <a:latin typeface="Times New Roman"/>
              </a:rPr>
              <a:t> </a:t>
            </a:r>
            <a:r>
              <a:rPr b="0" lang="en-HK" sz="5700" spc="-12" strike="noStrike">
                <a:solidFill>
                  <a:srgbClr val="1a1a1a"/>
                </a:solidFill>
                <a:latin typeface="Times New Roman"/>
              </a:rPr>
              <a:t>Growth</a:t>
            </a:r>
            <a:endParaRPr b="0" lang="en-HK" sz="5700" spc="-1" strike="noStrike">
              <a:latin typeface="Calibri"/>
            </a:endParaRPr>
          </a:p>
          <a:p>
            <a:pPr marL="44280" indent="-16560">
              <a:lnSpc>
                <a:spcPct val="100000"/>
              </a:lnSpc>
              <a:spcBef>
                <a:spcPts val="1321"/>
              </a:spcBef>
              <a:buNone/>
              <a:tabLst>
                <a:tab algn="l" pos="0"/>
              </a:tabLst>
            </a:pPr>
            <a:r>
              <a:rPr b="0" lang="en-HK" sz="3250" spc="-236" strike="noStrike">
                <a:solidFill>
                  <a:srgbClr val="464646"/>
                </a:solidFill>
                <a:latin typeface="Arial MT"/>
              </a:rPr>
              <a:t>To</a:t>
            </a:r>
            <a:r>
              <a:rPr b="0" lang="en-HK" sz="3250" spc="9" strike="noStrike">
                <a:solidFill>
                  <a:srgbClr val="464646"/>
                </a:solidFill>
                <a:latin typeface="Arial MT"/>
              </a:rPr>
              <a:t> </a:t>
            </a:r>
            <a:r>
              <a:rPr b="0" lang="en-HK" sz="3250" spc="-46" strike="noStrike">
                <a:solidFill>
                  <a:srgbClr val="444444"/>
                </a:solidFill>
                <a:latin typeface="Arial MT"/>
              </a:rPr>
              <a:t>achieve</a:t>
            </a:r>
            <a:r>
              <a:rPr b="0" lang="en-HK" sz="3250" spc="-32" strike="noStrike">
                <a:solidFill>
                  <a:srgbClr val="444444"/>
                </a:solidFill>
                <a:latin typeface="Arial MT"/>
              </a:rPr>
              <a:t> </a:t>
            </a:r>
            <a:r>
              <a:rPr b="0" lang="en-HK" sz="3250" spc="-12" strike="noStrike">
                <a:solidFill>
                  <a:srgbClr val="444444"/>
                </a:solidFill>
                <a:latin typeface="Arial MT"/>
              </a:rPr>
              <a:t>stronger</a:t>
            </a:r>
            <a:r>
              <a:rPr b="0" lang="en-HK" sz="3250" spc="72" strike="noStrike">
                <a:solidFill>
                  <a:srgbClr val="444444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94949"/>
                </a:solidFill>
                <a:latin typeface="Arial MT"/>
              </a:rPr>
              <a:t>growth</a:t>
            </a:r>
            <a:r>
              <a:rPr b="0" lang="en-HK" sz="3250" spc="77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94949"/>
                </a:solidFill>
                <a:latin typeface="Arial MT"/>
              </a:rPr>
              <a:t>with</a:t>
            </a:r>
            <a:r>
              <a:rPr b="0" lang="en-HK" sz="3250" spc="-100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3250" spc="-12" strike="noStrike">
                <a:solidFill>
                  <a:srgbClr val="464646"/>
                </a:solidFill>
                <a:latin typeface="Arial MT"/>
              </a:rPr>
              <a:t>higher</a:t>
            </a:r>
            <a:r>
              <a:rPr b="0" lang="en-HK" sz="3250" spc="58" strike="noStrike">
                <a:solidFill>
                  <a:srgbClr val="464646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64646"/>
                </a:solidFill>
                <a:latin typeface="Arial MT"/>
              </a:rPr>
              <a:t>predictability</a:t>
            </a:r>
            <a:r>
              <a:rPr b="0" lang="en-HK" sz="3250" spc="-106" strike="noStrike">
                <a:solidFill>
                  <a:srgbClr val="464646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94949"/>
                </a:solidFill>
                <a:latin typeface="Arial MT"/>
              </a:rPr>
              <a:t>by</a:t>
            </a:r>
            <a:r>
              <a:rPr b="0" lang="en-HK" sz="3250" spc="18" strike="noStrike">
                <a:solidFill>
                  <a:srgbClr val="494949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64646"/>
                </a:solidFill>
                <a:latin typeface="Arial MT"/>
              </a:rPr>
              <a:t>building</a:t>
            </a:r>
            <a:r>
              <a:rPr b="0" lang="en-HK" sz="3250" spc="-12" strike="noStrike">
                <a:solidFill>
                  <a:srgbClr val="464646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4f4f4f"/>
                </a:solidFill>
                <a:latin typeface="Arial MT"/>
              </a:rPr>
              <a:t>on</a:t>
            </a:r>
            <a:r>
              <a:rPr b="0" lang="en-HK" sz="3250" spc="-157" strike="noStrike">
                <a:solidFill>
                  <a:srgbClr val="4f4f4f"/>
                </a:solidFill>
                <a:latin typeface="Arial MT"/>
              </a:rPr>
              <a:t> </a:t>
            </a:r>
            <a:r>
              <a:rPr b="0" lang="en-HK" sz="3250" spc="-126" strike="noStrike">
                <a:solidFill>
                  <a:srgbClr val="464646"/>
                </a:solidFill>
                <a:latin typeface="Arial MT"/>
              </a:rPr>
              <a:t>Q3’s</a:t>
            </a:r>
            <a:r>
              <a:rPr b="0" lang="en-HK" sz="3250" spc="-86" strike="noStrike">
                <a:solidFill>
                  <a:srgbClr val="464646"/>
                </a:solidFill>
                <a:latin typeface="Arial MT"/>
              </a:rPr>
              <a:t> </a:t>
            </a:r>
            <a:r>
              <a:rPr b="0" lang="en-HK" sz="3250" spc="-46" strike="noStrike">
                <a:solidFill>
                  <a:srgbClr val="3f3f3f"/>
                </a:solidFill>
                <a:latin typeface="Arial MT"/>
              </a:rPr>
              <a:t>successes.</a:t>
            </a:r>
            <a:endParaRPr b="0" lang="en-HK" sz="3250" spc="-1" strike="noStrike">
              <a:latin typeface="Calibri"/>
            </a:endParaRPr>
          </a:p>
        </p:txBody>
      </p:sp>
      <p:sp>
        <p:nvSpPr>
          <p:cNvPr id="283" name="object 32"/>
          <p:cNvSpPr/>
          <p:nvPr/>
        </p:nvSpPr>
        <p:spPr>
          <a:xfrm>
            <a:off x="15663960" y="9422280"/>
            <a:ext cx="13284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52" strike="noStrike">
                <a:latin typeface="Cambria"/>
              </a:rPr>
              <a:t>G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object 2" descr=""/>
          <p:cNvPicPr/>
          <p:nvPr/>
        </p:nvPicPr>
        <p:blipFill>
          <a:blip r:embed="rId1"/>
          <a:stretch/>
        </p:blipFill>
        <p:spPr>
          <a:xfrm>
            <a:off x="1828800" y="6273720"/>
            <a:ext cx="1422000" cy="545760"/>
          </a:xfrm>
          <a:prstGeom prst="rect">
            <a:avLst/>
          </a:prstGeom>
          <a:ln w="0">
            <a:noFill/>
          </a:ln>
        </p:spPr>
      </p:pic>
      <p:pic>
        <p:nvPicPr>
          <p:cNvPr id="285" name="object 3" descr=""/>
          <p:cNvPicPr/>
          <p:nvPr/>
        </p:nvPicPr>
        <p:blipFill>
          <a:blip r:embed="rId2"/>
          <a:stretch/>
        </p:blipFill>
        <p:spPr>
          <a:xfrm>
            <a:off x="4927680" y="6273720"/>
            <a:ext cx="1434600" cy="545760"/>
          </a:xfrm>
          <a:prstGeom prst="rect">
            <a:avLst/>
          </a:prstGeom>
          <a:ln w="0">
            <a:noFill/>
          </a:ln>
        </p:spPr>
      </p:pic>
      <p:pic>
        <p:nvPicPr>
          <p:cNvPr id="286" name="object 4" descr=""/>
          <p:cNvPicPr/>
          <p:nvPr/>
        </p:nvPicPr>
        <p:blipFill>
          <a:blip r:embed="rId3"/>
          <a:stretch/>
        </p:blipFill>
        <p:spPr>
          <a:xfrm>
            <a:off x="8801280" y="6273720"/>
            <a:ext cx="482400" cy="545760"/>
          </a:xfrm>
          <a:prstGeom prst="rect">
            <a:avLst/>
          </a:prstGeom>
          <a:ln w="0">
            <a:noFill/>
          </a:ln>
        </p:spPr>
      </p:pic>
      <p:pic>
        <p:nvPicPr>
          <p:cNvPr id="287" name="object 5" descr=""/>
          <p:cNvPicPr/>
          <p:nvPr/>
        </p:nvPicPr>
        <p:blipFill>
          <a:blip r:embed="rId4"/>
          <a:stretch/>
        </p:blipFill>
        <p:spPr>
          <a:xfrm>
            <a:off x="11620440" y="6273720"/>
            <a:ext cx="1015560" cy="545760"/>
          </a:xfrm>
          <a:prstGeom prst="rect">
            <a:avLst/>
          </a:prstGeom>
          <a:ln w="0">
            <a:noFill/>
          </a:ln>
        </p:spPr>
      </p:pic>
      <p:pic>
        <p:nvPicPr>
          <p:cNvPr id="288" name="object 6" descr=""/>
          <p:cNvPicPr/>
          <p:nvPr/>
        </p:nvPicPr>
        <p:blipFill>
          <a:blip r:embed="rId5"/>
          <a:stretch/>
        </p:blipFill>
        <p:spPr>
          <a:xfrm>
            <a:off x="14325480" y="6248520"/>
            <a:ext cx="914040" cy="634680"/>
          </a:xfrm>
          <a:prstGeom prst="rect">
            <a:avLst/>
          </a:prstGeom>
          <a:ln w="0">
            <a:noFill/>
          </a:ln>
        </p:spPr>
      </p:pic>
      <p:sp>
        <p:nvSpPr>
          <p:cNvPr id="289" name="object 7"/>
          <p:cNvSpPr/>
          <p:nvPr/>
        </p:nvSpPr>
        <p:spPr>
          <a:xfrm>
            <a:off x="977760" y="2838600"/>
            <a:ext cx="15531840" cy="360"/>
          </a:xfrm>
          <a:custGeom>
            <a:avLst/>
            <a:gdLst/>
            <a:ahLst/>
            <a:rect l="l" t="t" r="r" b="b"/>
            <a:pathLst>
              <a:path w="15532100" h="0">
                <a:moveTo>
                  <a:pt x="0" y="0"/>
                </a:moveTo>
                <a:lnTo>
                  <a:pt x="15532100" y="0"/>
                </a:lnTo>
              </a:path>
            </a:pathLst>
          </a:custGeom>
          <a:noFill/>
          <a:ln w="381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0" name="object 8"/>
          <p:cNvSpPr/>
          <p:nvPr/>
        </p:nvSpPr>
        <p:spPr>
          <a:xfrm>
            <a:off x="3949560" y="1123920"/>
            <a:ext cx="114120" cy="360"/>
          </a:xfrm>
          <a:custGeom>
            <a:avLst/>
            <a:gdLst/>
            <a:ahLst/>
            <a:rect l="l" t="t" r="r" b="b"/>
            <a:pathLst>
              <a:path w="114300" h="0">
                <a:moveTo>
                  <a:pt x="0" y="0"/>
                </a:moveTo>
                <a:lnTo>
                  <a:pt x="11430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91" name="object 9"/>
          <p:cNvSpPr/>
          <p:nvPr/>
        </p:nvSpPr>
        <p:spPr>
          <a:xfrm>
            <a:off x="948240" y="905040"/>
            <a:ext cx="754920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5600" spc="-1" strike="noStrike">
                <a:solidFill>
                  <a:srgbClr val="151515"/>
                </a:solidFill>
                <a:latin typeface="Arial MT"/>
              </a:rPr>
              <a:t>Defining</a:t>
            </a:r>
            <a:r>
              <a:rPr b="0" lang="en-HK" sz="5600" spc="-262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161616"/>
                </a:solidFill>
                <a:latin typeface="Arial MT"/>
              </a:rPr>
              <a:t>Success</a:t>
            </a:r>
            <a:r>
              <a:rPr b="0" lang="en-HK" sz="5600" spc="-392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151515"/>
                </a:solidFill>
                <a:latin typeface="Arial MT"/>
              </a:rPr>
              <a:t>in</a:t>
            </a:r>
            <a:r>
              <a:rPr b="0" lang="en-HK" sz="5600" spc="-14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600" spc="-26" strike="noStrike">
                <a:solidFill>
                  <a:srgbClr val="131313"/>
                </a:solidFill>
                <a:latin typeface="Arial MT"/>
              </a:rPr>
              <a:t>Q4:</a:t>
            </a:r>
            <a:endParaRPr b="0" lang="en-HK" sz="5600" spc="-1" strike="noStrike">
              <a:latin typeface="Arial"/>
            </a:endParaRPr>
          </a:p>
        </p:txBody>
      </p:sp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955080" y="1643040"/>
            <a:ext cx="11084760" cy="17661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5750" spc="-137" strike="noStrike">
                <a:solidFill>
                  <a:srgbClr val="151515"/>
                </a:solidFill>
                <a:latin typeface="Arial MT"/>
              </a:rPr>
              <a:t>Our</a:t>
            </a:r>
            <a:r>
              <a:rPr b="0" lang="en-HK" sz="5750" spc="-33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750" spc="-177" strike="noStrike">
                <a:solidFill>
                  <a:srgbClr val="131313"/>
                </a:solidFill>
                <a:latin typeface="Arial MT"/>
              </a:rPr>
              <a:t>Key</a:t>
            </a:r>
            <a:r>
              <a:rPr b="0" lang="en-HK" sz="5750" spc="-32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5750" spc="-92" strike="noStrike">
                <a:solidFill>
                  <a:srgbClr val="161616"/>
                </a:solidFill>
                <a:latin typeface="Arial MT"/>
              </a:rPr>
              <a:t>Targets</a:t>
            </a:r>
            <a:r>
              <a:rPr b="0" lang="en-HK" sz="5750" spc="-395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5750" spc="-12" strike="noStrike">
                <a:solidFill>
                  <a:srgbClr val="1a1a1a"/>
                </a:solidFill>
                <a:latin typeface="Arial MT"/>
              </a:rPr>
              <a:t>and</a:t>
            </a:r>
            <a:r>
              <a:rPr b="0" lang="en-HK" sz="5750" spc="-571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5750" spc="-21" strike="noStrike">
                <a:solidFill>
                  <a:srgbClr val="131313"/>
                </a:solidFill>
                <a:latin typeface="Arial MT"/>
              </a:rPr>
              <a:t>Commitments</a:t>
            </a:r>
            <a:endParaRPr b="0" lang="en-HK" sz="5750" spc="-1" strike="noStrike">
              <a:latin typeface="Calibri"/>
            </a:endParaRPr>
          </a:p>
        </p:txBody>
      </p:sp>
      <p:sp>
        <p:nvSpPr>
          <p:cNvPr id="293" name="object 11"/>
          <p:cNvSpPr/>
          <p:nvPr/>
        </p:nvSpPr>
        <p:spPr>
          <a:xfrm>
            <a:off x="1890720" y="5193360"/>
            <a:ext cx="1250640" cy="157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3169"/>
              </a:lnSpc>
              <a:spcBef>
                <a:spcPts val="105"/>
              </a:spcBef>
              <a:buNone/>
            </a:pPr>
            <a:r>
              <a:rPr b="0" lang="en-HK" sz="2700" spc="-165" strike="noStrike">
                <a:solidFill>
                  <a:srgbClr val="424242"/>
                </a:solidFill>
                <a:latin typeface="Arial MT"/>
              </a:rPr>
              <a:t>Revenue</a:t>
            </a:r>
            <a:endParaRPr b="0" lang="en-HK" sz="2700" spc="-1" strike="noStrike">
              <a:latin typeface="Arial"/>
            </a:endParaRPr>
          </a:p>
          <a:p>
            <a:pPr marL="98280">
              <a:lnSpc>
                <a:spcPts val="2991"/>
              </a:lnSpc>
              <a:buNone/>
            </a:pPr>
            <a:r>
              <a:rPr b="0" lang="en-HK" sz="2550" spc="-12" strike="noStrike">
                <a:solidFill>
                  <a:srgbClr val="464646"/>
                </a:solidFill>
                <a:latin typeface="Arial MT"/>
              </a:rPr>
              <a:t>Growth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94" name="object 12"/>
          <p:cNvSpPr/>
          <p:nvPr/>
        </p:nvSpPr>
        <p:spPr>
          <a:xfrm>
            <a:off x="4652640" y="5173200"/>
            <a:ext cx="1900080" cy="163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93960">
              <a:lnSpc>
                <a:spcPts val="3214"/>
              </a:lnSpc>
              <a:spcBef>
                <a:spcPts val="116"/>
              </a:spcBef>
              <a:buNone/>
            </a:pPr>
            <a:r>
              <a:rPr b="0" lang="en-HK" sz="2900" spc="-75" strike="noStrike">
                <a:solidFill>
                  <a:srgbClr val="383838"/>
                </a:solidFill>
                <a:latin typeface="Arial MT"/>
              </a:rPr>
              <a:t>Productivity</a:t>
            </a:r>
            <a:endParaRPr b="0" lang="en-HK" sz="2900" spc="-1" strike="noStrike">
              <a:latin typeface="Arial"/>
            </a:endParaRPr>
          </a:p>
          <a:p>
            <a:pPr marL="12600">
              <a:lnSpc>
                <a:spcPts val="3155"/>
              </a:lnSpc>
              <a:buNone/>
            </a:pPr>
            <a:r>
              <a:rPr b="0" lang="en-HK" sz="2850" spc="-177" strike="noStrike">
                <a:solidFill>
                  <a:srgbClr val="3d3d3d"/>
                </a:solidFill>
                <a:latin typeface="Arial MT"/>
              </a:rPr>
              <a:t>Improvement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295" name="object 13"/>
          <p:cNvSpPr/>
          <p:nvPr/>
        </p:nvSpPr>
        <p:spPr>
          <a:xfrm>
            <a:off x="8184960" y="5181840"/>
            <a:ext cx="1044720" cy="218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41400">
              <a:lnSpc>
                <a:spcPts val="3336"/>
              </a:lnSpc>
              <a:spcBef>
                <a:spcPts val="96"/>
              </a:spcBef>
              <a:buNone/>
            </a:pPr>
            <a:r>
              <a:rPr b="0" lang="en-HK" sz="2850" spc="-157" strike="noStrike">
                <a:solidFill>
                  <a:srgbClr val="424242"/>
                </a:solidFill>
                <a:latin typeface="Arial MT"/>
              </a:rPr>
              <a:t>Quality</a:t>
            </a:r>
            <a:endParaRPr b="0" lang="en-HK" sz="2850" spc="-1" strike="noStrike">
              <a:latin typeface="Arial"/>
            </a:endParaRPr>
          </a:p>
          <a:p>
            <a:pPr marL="131400">
              <a:lnSpc>
                <a:spcPts val="2914"/>
              </a:lnSpc>
              <a:buNone/>
            </a:pPr>
            <a:r>
              <a:rPr b="0" lang="en-HK" sz="2500" spc="-12" strike="noStrike">
                <a:solidFill>
                  <a:srgbClr val="484848"/>
                </a:solidFill>
                <a:latin typeface="Arial MT"/>
              </a:rPr>
              <a:t>Score</a:t>
            </a:r>
            <a:endParaRPr b="0" lang="en-HK" sz="25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00"/>
              </a:spcBef>
              <a:buNone/>
            </a:pPr>
            <a:r>
              <a:rPr b="0" i="1" lang="en-HK" sz="5700" spc="43" strike="noStrike">
                <a:solidFill>
                  <a:srgbClr val="161616"/>
                </a:solidFill>
                <a:latin typeface="Arial"/>
              </a:rPr>
              <a:t>a</a:t>
            </a:r>
            <a:endParaRPr b="0" lang="en-HK" sz="5700" spc="-1" strike="noStrike">
              <a:latin typeface="Arial"/>
            </a:endParaRPr>
          </a:p>
        </p:txBody>
      </p:sp>
      <p:sp>
        <p:nvSpPr>
          <p:cNvPr id="296" name="object 14"/>
          <p:cNvSpPr/>
          <p:nvPr/>
        </p:nvSpPr>
        <p:spPr>
          <a:xfrm>
            <a:off x="10895400" y="5199480"/>
            <a:ext cx="1864800" cy="252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3169"/>
              </a:lnSpc>
              <a:spcBef>
                <a:spcPts val="105"/>
              </a:spcBef>
              <a:buNone/>
            </a:pPr>
            <a:r>
              <a:rPr b="0" lang="en-HK" sz="2700" spc="-52" strike="noStrike">
                <a:solidFill>
                  <a:srgbClr val="414141"/>
                </a:solidFill>
                <a:latin typeface="Arial MT"/>
              </a:rPr>
              <a:t>Delivery </a:t>
            </a:r>
            <a:r>
              <a:rPr b="0" lang="en-HK" sz="2700" spc="-216" strike="noStrike">
                <a:solidFill>
                  <a:srgbClr val="494949"/>
                </a:solidFill>
                <a:latin typeface="Arial MT"/>
              </a:rPr>
              <a:t>SLA</a:t>
            </a:r>
            <a:endParaRPr b="0" lang="en-HK" sz="2700" spc="-1" strike="noStrike">
              <a:latin typeface="Arial"/>
            </a:endParaRPr>
          </a:p>
          <a:p>
            <a:pPr marL="86400">
              <a:lnSpc>
                <a:spcPts val="2931"/>
              </a:lnSpc>
              <a:buNone/>
            </a:pPr>
            <a:r>
              <a:rPr b="0" lang="en-HK" sz="2500" spc="-12" strike="noStrike">
                <a:solidFill>
                  <a:srgbClr val="3f3f3f"/>
                </a:solidFill>
                <a:latin typeface="Arial MT"/>
              </a:rPr>
              <a:t>Compliance</a:t>
            </a:r>
            <a:endParaRPr b="0" lang="en-HK" sz="2500" spc="-1" strike="noStrike">
              <a:latin typeface="Arial"/>
            </a:endParaRPr>
          </a:p>
          <a:p>
            <a:pPr marL="121320">
              <a:lnSpc>
                <a:spcPct val="100000"/>
              </a:lnSpc>
              <a:spcBef>
                <a:spcPts val="700"/>
              </a:spcBef>
              <a:buNone/>
            </a:pPr>
            <a:r>
              <a:rPr b="0" i="1" lang="en-HK" sz="5700" spc="43" strike="noStrike">
                <a:solidFill>
                  <a:srgbClr val="181818"/>
                </a:solidFill>
                <a:latin typeface="Arial"/>
              </a:rPr>
              <a:t>a</a:t>
            </a:r>
            <a:endParaRPr b="0" lang="en-HK" sz="5700" spc="-1" strike="noStrike">
              <a:latin typeface="Arial"/>
            </a:endParaRPr>
          </a:p>
        </p:txBody>
      </p:sp>
      <p:sp>
        <p:nvSpPr>
          <p:cNvPr id="297" name="object 15"/>
          <p:cNvSpPr/>
          <p:nvPr/>
        </p:nvSpPr>
        <p:spPr>
          <a:xfrm>
            <a:off x="13709520" y="5199480"/>
            <a:ext cx="2481840" cy="298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1560" bIns="0" anchor="t">
            <a:spAutoFit/>
          </a:bodyPr>
          <a:p>
            <a:pPr marL="371520" indent="-720" algn="ctr">
              <a:lnSpc>
                <a:spcPts val="2900"/>
              </a:lnSpc>
              <a:spcBef>
                <a:spcPts val="485"/>
              </a:spcBef>
              <a:buNone/>
              <a:tabLst>
                <a:tab algn="l" pos="0"/>
              </a:tabLst>
            </a:pPr>
            <a:r>
              <a:rPr b="0" lang="en-HK" sz="2700" spc="-12" strike="noStrike">
                <a:solidFill>
                  <a:srgbClr val="424242"/>
                </a:solidFill>
                <a:latin typeface="Arial MT"/>
              </a:rPr>
              <a:t>Customer </a:t>
            </a:r>
            <a:r>
              <a:rPr b="0" lang="en-HK" sz="2700" spc="-66" strike="noStrike">
                <a:solidFill>
                  <a:srgbClr val="444444"/>
                </a:solidFill>
                <a:latin typeface="Arial MT"/>
              </a:rPr>
              <a:t>Satisfaction</a:t>
            </a:r>
            <a:endParaRPr b="0" lang="en-HK" sz="2700" spc="-1" strike="noStrike">
              <a:latin typeface="Arial"/>
            </a:endParaRPr>
          </a:p>
          <a:p>
            <a:pPr marL="371520" indent="-720" algn="ctr">
              <a:lnSpc>
                <a:spcPct val="100000"/>
              </a:lnSpc>
              <a:spcBef>
                <a:spcPts val="621"/>
              </a:spcBef>
              <a:buNone/>
              <a:tabLst>
                <a:tab algn="l" pos="1603440"/>
              </a:tabLst>
            </a:pPr>
            <a:r>
              <a:rPr b="0" i="1" lang="en-HK" sz="5700" spc="43" strike="noStrike">
                <a:solidFill>
                  <a:srgbClr val="161616"/>
                </a:solidFill>
                <a:latin typeface="Arial"/>
              </a:rPr>
              <a:t>a</a:t>
            </a:r>
            <a:r>
              <a:rPr b="0" i="1" lang="en-HK" sz="5700" spc="-1" strike="noStrike">
                <a:solidFill>
                  <a:srgbClr val="161616"/>
                </a:solidFill>
                <a:latin typeface="Arial"/>
              </a:rPr>
              <a:t>	</a:t>
            </a:r>
            <a:r>
              <a:rPr b="0" lang="en-HK" sz="5700" spc="123" strike="noStrike">
                <a:solidFill>
                  <a:srgbClr val="161616"/>
                </a:solidFill>
                <a:latin typeface="Arial MT"/>
              </a:rPr>
              <a:t>10</a:t>
            </a:r>
            <a:endParaRPr b="0" lang="en-HK" sz="5700" spc="-1" strike="noStrike">
              <a:latin typeface="Arial"/>
            </a:endParaRPr>
          </a:p>
        </p:txBody>
      </p:sp>
      <p:sp>
        <p:nvSpPr>
          <p:cNvPr id="298" name="object 16"/>
          <p:cNvSpPr/>
          <p:nvPr/>
        </p:nvSpPr>
        <p:spPr>
          <a:xfrm>
            <a:off x="3313440" y="7765920"/>
            <a:ext cx="10791000" cy="116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>
              <a:lnSpc>
                <a:spcPct val="100000"/>
              </a:lnSpc>
              <a:spcBef>
                <a:spcPts val="99"/>
              </a:spcBef>
              <a:buNone/>
            </a:pPr>
            <a:r>
              <a:rPr b="0" i="1" lang="en-HK" sz="2500" spc="-12" strike="noStrike">
                <a:latin typeface="Arial"/>
              </a:rPr>
              <a:t>These</a:t>
            </a:r>
            <a:r>
              <a:rPr b="0" i="1" lang="en-HK" sz="2500" spc="-72" strike="noStrike">
                <a:latin typeface="Arial"/>
              </a:rPr>
              <a:t> </a:t>
            </a:r>
            <a:r>
              <a:rPr b="0" lang="en-HK" sz="2500" spc="-1" strike="noStrike">
                <a:latin typeface="Arial MT"/>
              </a:rPr>
              <a:t>targets</a:t>
            </a:r>
            <a:r>
              <a:rPr b="0" lang="en-HK" sz="2500" spc="-97" strike="noStrike">
                <a:latin typeface="Arial MT"/>
              </a:rPr>
              <a:t> </a:t>
            </a:r>
            <a:r>
              <a:rPr b="0" i="1" lang="en-HK" sz="2500" spc="-21" strike="noStrike">
                <a:latin typeface="Arial"/>
              </a:rPr>
              <a:t>represent</a:t>
            </a:r>
            <a:r>
              <a:rPr b="0" i="1" lang="en-HK" sz="2500" spc="43" strike="noStrike">
                <a:latin typeface="Arial"/>
              </a:rPr>
              <a:t> </a:t>
            </a:r>
            <a:r>
              <a:rPr b="0" i="1" lang="en-HK" sz="2500" spc="-1" strike="noStrike">
                <a:latin typeface="Arial"/>
              </a:rPr>
              <a:t>a</a:t>
            </a:r>
            <a:r>
              <a:rPr b="0" i="1" lang="en-HK" sz="2500" spc="-160" strike="noStrike">
                <a:latin typeface="Arial"/>
              </a:rPr>
              <a:t> </a:t>
            </a:r>
            <a:r>
              <a:rPr b="0" lang="en-HK" sz="2500" spc="-1" strike="noStrike">
                <a:latin typeface="Arial MT"/>
              </a:rPr>
              <a:t>de/iberate</a:t>
            </a:r>
            <a:r>
              <a:rPr b="0" lang="en-HK" sz="2500" spc="-80" strike="noStrike">
                <a:latin typeface="Arial MT"/>
              </a:rPr>
              <a:t> </a:t>
            </a:r>
            <a:r>
              <a:rPr b="0" i="1" lang="en-HK" sz="2500" spc="-1" strike="noStrike">
                <a:latin typeface="Arial"/>
              </a:rPr>
              <a:t>step-up</a:t>
            </a:r>
            <a:r>
              <a:rPr b="0" i="1" lang="en-HK" sz="2500" spc="-21" strike="noStrike">
                <a:latin typeface="Arial"/>
              </a:rPr>
              <a:t> </a:t>
            </a:r>
            <a:r>
              <a:rPr b="0" i="1" lang="en-HK" sz="2500" spc="-191" strike="noStrike">
                <a:latin typeface="Arial"/>
              </a:rPr>
              <a:t>frOm</a:t>
            </a:r>
            <a:r>
              <a:rPr b="0" i="1" lang="en-HK" sz="2500" spc="12" strike="noStrike">
                <a:latin typeface="Arial"/>
              </a:rPr>
              <a:t> </a:t>
            </a:r>
            <a:r>
              <a:rPr b="0" i="1" lang="en-HK" sz="2500" spc="-1" strike="noStrike">
                <a:latin typeface="Arial"/>
              </a:rPr>
              <a:t>Q3</a:t>
            </a:r>
            <a:r>
              <a:rPr b="0" i="1" lang="en-HK" sz="2500" spc="-80" strike="noStrike">
                <a:latin typeface="Arial"/>
              </a:rPr>
              <a:t> </a:t>
            </a:r>
            <a:r>
              <a:rPr b="0" i="1" lang="en-HK" sz="2500" spc="-75" strike="noStrike">
                <a:latin typeface="Arial"/>
              </a:rPr>
              <a:t>perfOrmance,</a:t>
            </a:r>
            <a:r>
              <a:rPr b="0" i="1" lang="en-HK" sz="2500" spc="38" strike="noStrike">
                <a:latin typeface="Arial"/>
              </a:rPr>
              <a:t> </a:t>
            </a:r>
            <a:r>
              <a:rPr b="0" i="1" lang="en-HK" sz="2500" spc="-12" strike="noStrike">
                <a:latin typeface="Arial"/>
              </a:rPr>
              <a:t>reflecting</a:t>
            </a:r>
            <a:endParaRPr b="0" lang="en-HK" sz="2500" spc="-1" strike="noStrike">
              <a:latin typeface="Arial"/>
            </a:endParaRPr>
          </a:p>
          <a:p>
            <a:pPr marL="13320" algn="ctr">
              <a:lnSpc>
                <a:spcPct val="100000"/>
              </a:lnSpc>
              <a:spcBef>
                <a:spcPts val="51"/>
              </a:spcBef>
              <a:buNone/>
              <a:tabLst>
                <a:tab algn="l" pos="6899400"/>
              </a:tabLst>
            </a:pPr>
            <a:r>
              <a:rPr b="0" i="1" lang="en-HK" sz="2550" spc="-41" strike="noStrike">
                <a:latin typeface="Arial"/>
              </a:rPr>
              <a:t>our</a:t>
            </a:r>
            <a:r>
              <a:rPr b="0" i="1" lang="en-HK" sz="2550" spc="-151" strike="noStrike">
                <a:latin typeface="Arial"/>
              </a:rPr>
              <a:t> </a:t>
            </a:r>
            <a:r>
              <a:rPr b="0" i="1" lang="en-HK" sz="2550" spc="-1" strike="noStrike">
                <a:latin typeface="Arial"/>
              </a:rPr>
              <a:t>confidence</a:t>
            </a:r>
            <a:r>
              <a:rPr b="0" i="1" lang="en-HK" sz="2550" spc="-55" strike="noStrike">
                <a:latin typeface="Arial"/>
              </a:rPr>
              <a:t> </a:t>
            </a:r>
            <a:r>
              <a:rPr b="0" i="1" lang="en-HK" sz="2550" spc="-1" strike="noStrike">
                <a:latin typeface="Arial"/>
              </a:rPr>
              <a:t>in</a:t>
            </a:r>
            <a:r>
              <a:rPr b="0" i="1" lang="en-HK" sz="2550" spc="-92" strike="noStrike">
                <a:latin typeface="Arial"/>
              </a:rPr>
              <a:t> </a:t>
            </a:r>
            <a:r>
              <a:rPr b="0" lang="en-HK" sz="2550" spc="-1" strike="noStrike">
                <a:latin typeface="Arial MT"/>
              </a:rPr>
              <a:t>the</a:t>
            </a:r>
            <a:r>
              <a:rPr b="0" lang="en-HK" sz="2550" spc="-160" strike="noStrike">
                <a:latin typeface="Arial MT"/>
              </a:rPr>
              <a:t> </a:t>
            </a:r>
            <a:r>
              <a:rPr b="0" i="1" lang="en-HK" sz="2550" spc="-32" strike="noStrike">
                <a:latin typeface="Arial"/>
              </a:rPr>
              <a:t>foundational</a:t>
            </a:r>
            <a:r>
              <a:rPr b="0" i="1" lang="en-HK" sz="2550" spc="-7" strike="noStrike">
                <a:latin typeface="Arial"/>
              </a:rPr>
              <a:t> </a:t>
            </a:r>
            <a:r>
              <a:rPr b="0" i="1" lang="en-HK" sz="2550" spc="-12" strike="noStrike">
                <a:latin typeface="Arial"/>
              </a:rPr>
              <a:t>improvements</a:t>
            </a:r>
            <a:r>
              <a:rPr b="0" i="1" lang="en-HK" sz="2550" spc="-1" strike="noStrike">
                <a:latin typeface="Arial"/>
              </a:rPr>
              <a:t>	</a:t>
            </a:r>
            <a:r>
              <a:rPr b="0" i="1" lang="en-HK" sz="2550" spc="-1" strike="noStrike">
                <a:latin typeface="Arial"/>
              </a:rPr>
              <a:t>we</a:t>
            </a:r>
            <a:r>
              <a:rPr b="0" i="1" lang="en-HK" sz="2550" spc="-86" strike="noStrike">
                <a:latin typeface="Arial"/>
              </a:rPr>
              <a:t> </a:t>
            </a:r>
            <a:r>
              <a:rPr b="0" i="1" lang="en-HK" sz="2550" spc="-106" strike="noStrike">
                <a:latin typeface="Arial"/>
              </a:rPr>
              <a:t>have</a:t>
            </a:r>
            <a:r>
              <a:rPr b="0" i="1" lang="en-HK" sz="2550" spc="-41" strike="noStrike">
                <a:latin typeface="Arial"/>
              </a:rPr>
              <a:t> </a:t>
            </a:r>
            <a:r>
              <a:rPr b="0" i="1" lang="en-HK" sz="2550" spc="-12" strike="noStrike">
                <a:latin typeface="Arial"/>
              </a:rPr>
              <a:t>made.</a:t>
            </a:r>
            <a:endParaRPr b="0" lang="en-HK" sz="25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object 2"/>
          <p:cNvSpPr/>
          <p:nvPr/>
        </p:nvSpPr>
        <p:spPr>
          <a:xfrm>
            <a:off x="16624440" y="9495360"/>
            <a:ext cx="715320" cy="143640"/>
          </a:xfrm>
          <a:custGeom>
            <a:avLst/>
            <a:gdLst/>
            <a:ahLst/>
            <a:rect l="l" t="t" r="r" b="b"/>
            <a:pathLst>
              <a:path w="715644" h="144145">
                <a:moveTo>
                  <a:pt x="715433" y="143933"/>
                </a:moveTo>
                <a:lnTo>
                  <a:pt x="0" y="143933"/>
                </a:lnTo>
                <a:lnTo>
                  <a:pt x="0" y="0"/>
                </a:lnTo>
                <a:lnTo>
                  <a:pt x="715433" y="0"/>
                </a:lnTo>
                <a:lnTo>
                  <a:pt x="715433" y="143933"/>
                </a:lnTo>
                <a:close/>
              </a:path>
            </a:pathLst>
          </a:custGeom>
          <a:solidFill>
            <a:srgbClr val="dfdf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00" name="object 3" descr=""/>
          <p:cNvPicPr/>
          <p:nvPr/>
        </p:nvPicPr>
        <p:blipFill>
          <a:blip r:embed="rId1"/>
          <a:stretch/>
        </p:blipFill>
        <p:spPr>
          <a:xfrm>
            <a:off x="0" y="7886880"/>
            <a:ext cx="825120" cy="926640"/>
          </a:xfrm>
          <a:prstGeom prst="rect">
            <a:avLst/>
          </a:prstGeom>
          <a:ln w="0">
            <a:noFill/>
          </a:ln>
        </p:spPr>
      </p:pic>
      <p:pic>
        <p:nvPicPr>
          <p:cNvPr id="301" name="object 4" descr=""/>
          <p:cNvPicPr/>
          <p:nvPr/>
        </p:nvPicPr>
        <p:blipFill>
          <a:blip r:embed="rId2"/>
          <a:stretch/>
        </p:blipFill>
        <p:spPr>
          <a:xfrm>
            <a:off x="571680" y="5587920"/>
            <a:ext cx="253800" cy="215640"/>
          </a:xfrm>
          <a:prstGeom prst="rect">
            <a:avLst/>
          </a:prstGeom>
          <a:ln w="0">
            <a:noFill/>
          </a:ln>
        </p:spPr>
      </p:pic>
      <p:pic>
        <p:nvPicPr>
          <p:cNvPr id="302" name="object 5" descr=""/>
          <p:cNvPicPr/>
          <p:nvPr/>
        </p:nvPicPr>
        <p:blipFill>
          <a:blip r:embed="rId3"/>
          <a:stretch/>
        </p:blipFill>
        <p:spPr>
          <a:xfrm>
            <a:off x="1130400" y="3530520"/>
            <a:ext cx="1765080" cy="1777680"/>
          </a:xfrm>
          <a:prstGeom prst="rect">
            <a:avLst/>
          </a:prstGeom>
          <a:ln w="0">
            <a:noFill/>
          </a:ln>
        </p:spPr>
      </p:pic>
      <p:pic>
        <p:nvPicPr>
          <p:cNvPr id="303" name="object 6" descr=""/>
          <p:cNvPicPr/>
          <p:nvPr/>
        </p:nvPicPr>
        <p:blipFill>
          <a:blip r:embed="rId4"/>
          <a:stretch/>
        </p:blipFill>
        <p:spPr>
          <a:xfrm>
            <a:off x="5168880" y="3454560"/>
            <a:ext cx="1891800" cy="1866600"/>
          </a:xfrm>
          <a:prstGeom prst="rect">
            <a:avLst/>
          </a:prstGeom>
          <a:ln w="0">
            <a:noFill/>
          </a:ln>
        </p:spPr>
      </p:pic>
      <p:pic>
        <p:nvPicPr>
          <p:cNvPr id="304" name="object 7" descr=""/>
          <p:cNvPicPr/>
          <p:nvPr/>
        </p:nvPicPr>
        <p:blipFill>
          <a:blip r:embed="rId5"/>
          <a:stretch/>
        </p:blipFill>
        <p:spPr>
          <a:xfrm>
            <a:off x="9080640" y="3530520"/>
            <a:ext cx="1765080" cy="1777680"/>
          </a:xfrm>
          <a:prstGeom prst="rect">
            <a:avLst/>
          </a:prstGeom>
          <a:ln w="0">
            <a:noFill/>
          </a:ln>
        </p:spPr>
      </p:pic>
      <p:pic>
        <p:nvPicPr>
          <p:cNvPr id="305" name="object 8" descr=""/>
          <p:cNvPicPr/>
          <p:nvPr/>
        </p:nvPicPr>
        <p:blipFill>
          <a:blip r:embed="rId6"/>
          <a:stretch/>
        </p:blipFill>
        <p:spPr>
          <a:xfrm>
            <a:off x="12953880" y="3416400"/>
            <a:ext cx="2018880" cy="2018880"/>
          </a:xfrm>
          <a:prstGeom prst="rect">
            <a:avLst/>
          </a:prstGeom>
          <a:ln w="0">
            <a:noFill/>
          </a:ln>
        </p:spPr>
      </p:pic>
      <p:pic>
        <p:nvPicPr>
          <p:cNvPr id="306" name="object 9" descr=""/>
          <p:cNvPicPr/>
          <p:nvPr/>
        </p:nvPicPr>
        <p:blipFill>
          <a:blip r:embed="rId7"/>
          <a:stretch/>
        </p:blipFill>
        <p:spPr>
          <a:xfrm>
            <a:off x="4788000" y="1130400"/>
            <a:ext cx="1104480" cy="634680"/>
          </a:xfrm>
          <a:prstGeom prst="rect">
            <a:avLst/>
          </a:prstGeom>
          <a:ln w="0">
            <a:noFill/>
          </a:ln>
        </p:spPr>
      </p:pic>
      <p:sp>
        <p:nvSpPr>
          <p:cNvPr id="307" name="object 10"/>
          <p:cNvSpPr/>
          <p:nvPr/>
        </p:nvSpPr>
        <p:spPr>
          <a:xfrm>
            <a:off x="573480" y="871920"/>
            <a:ext cx="360" cy="7814520"/>
          </a:xfrm>
          <a:custGeom>
            <a:avLst/>
            <a:gdLst/>
            <a:ahLst/>
            <a:rect l="l" t="t" r="r" b="b"/>
            <a:pathLst>
              <a:path w="0" h="7814945">
                <a:moveTo>
                  <a:pt x="0" y="78147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8" name="object 11"/>
          <p:cNvSpPr/>
          <p:nvPr/>
        </p:nvSpPr>
        <p:spPr>
          <a:xfrm>
            <a:off x="876240" y="0"/>
            <a:ext cx="3960" cy="9740520"/>
          </a:xfrm>
          <a:custGeom>
            <a:avLst/>
            <a:gdLst/>
            <a:ahLst/>
            <a:rect l="l" t="t" r="r" b="b"/>
            <a:pathLst>
              <a:path w="4444" h="9740900">
                <a:moveTo>
                  <a:pt x="4233" y="9740900"/>
                </a:moveTo>
                <a:lnTo>
                  <a:pt x="0" y="9740900"/>
                </a:lnTo>
                <a:lnTo>
                  <a:pt x="0" y="0"/>
                </a:lnTo>
                <a:lnTo>
                  <a:pt x="4233" y="0"/>
                </a:lnTo>
                <a:lnTo>
                  <a:pt x="4233" y="9740900"/>
                </a:lnTo>
                <a:close/>
              </a:path>
            </a:pathLst>
          </a:custGeom>
          <a:solidFill>
            <a:srgbClr val="6b706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09" name="object 12"/>
          <p:cNvSpPr/>
          <p:nvPr/>
        </p:nvSpPr>
        <p:spPr>
          <a:xfrm>
            <a:off x="16624440" y="0"/>
            <a:ext cx="3960" cy="9740520"/>
          </a:xfrm>
          <a:custGeom>
            <a:avLst/>
            <a:gdLst/>
            <a:ahLst/>
            <a:rect l="l" t="t" r="r" b="b"/>
            <a:pathLst>
              <a:path w="4444" h="9740900">
                <a:moveTo>
                  <a:pt x="4233" y="9740900"/>
                </a:moveTo>
                <a:lnTo>
                  <a:pt x="0" y="9740900"/>
                </a:lnTo>
                <a:lnTo>
                  <a:pt x="0" y="0"/>
                </a:lnTo>
                <a:lnTo>
                  <a:pt x="4233" y="0"/>
                </a:lnTo>
                <a:lnTo>
                  <a:pt x="4233" y="9740900"/>
                </a:lnTo>
                <a:close/>
              </a:path>
            </a:pathLst>
          </a:custGeom>
          <a:solidFill>
            <a:srgbClr val="6b706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0" name="object 13"/>
          <p:cNvSpPr/>
          <p:nvPr/>
        </p:nvSpPr>
        <p:spPr>
          <a:xfrm>
            <a:off x="16905960" y="871920"/>
            <a:ext cx="360" cy="7929000"/>
          </a:xfrm>
          <a:custGeom>
            <a:avLst/>
            <a:gdLst/>
            <a:ahLst/>
            <a:rect l="l" t="t" r="r" b="b"/>
            <a:pathLst>
              <a:path w="0" h="7929245">
                <a:moveTo>
                  <a:pt x="0" y="79290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1" name="object 14"/>
          <p:cNvSpPr/>
          <p:nvPr/>
        </p:nvSpPr>
        <p:spPr>
          <a:xfrm>
            <a:off x="268920" y="2713680"/>
            <a:ext cx="360" cy="3204360"/>
          </a:xfrm>
          <a:custGeom>
            <a:avLst/>
            <a:gdLst/>
            <a:ahLst/>
            <a:rect l="l" t="t" r="r" b="b"/>
            <a:pathLst>
              <a:path w="0" h="3204845">
                <a:moveTo>
                  <a:pt x="0" y="32046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12" name="object 15"/>
          <p:cNvGrpSpPr/>
          <p:nvPr/>
        </p:nvGrpSpPr>
        <p:grpSpPr>
          <a:xfrm>
            <a:off x="1589760" y="4008960"/>
            <a:ext cx="25560" cy="804240"/>
            <a:chOff x="1589760" y="4008960"/>
            <a:chExt cx="25560" cy="804240"/>
          </a:xfrm>
        </p:grpSpPr>
        <p:sp>
          <p:nvSpPr>
            <p:cNvPr id="313" name="object 16"/>
            <p:cNvSpPr/>
            <p:nvPr/>
          </p:nvSpPr>
          <p:spPr>
            <a:xfrm>
              <a:off x="1589760" y="4008960"/>
              <a:ext cx="360" cy="791640"/>
            </a:xfrm>
            <a:custGeom>
              <a:avLst/>
              <a:gdLst/>
              <a:ahLst/>
              <a:rect l="l" t="t" r="r" b="b"/>
              <a:pathLst>
                <a:path w="0" h="791845">
                  <a:moveTo>
                    <a:pt x="0" y="7916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4" name="object 17"/>
            <p:cNvSpPr/>
            <p:nvPr/>
          </p:nvSpPr>
          <p:spPr>
            <a:xfrm>
              <a:off x="1614960" y="4008960"/>
              <a:ext cx="360" cy="804240"/>
            </a:xfrm>
            <a:custGeom>
              <a:avLst/>
              <a:gdLst/>
              <a:ahLst/>
              <a:rect l="l" t="t" r="r" b="b"/>
              <a:pathLst>
                <a:path w="0" h="804545">
                  <a:moveTo>
                    <a:pt x="0" y="8043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15" name="object 18"/>
          <p:cNvSpPr/>
          <p:nvPr/>
        </p:nvSpPr>
        <p:spPr>
          <a:xfrm>
            <a:off x="2808720" y="4047120"/>
            <a:ext cx="360" cy="715320"/>
          </a:xfrm>
          <a:custGeom>
            <a:avLst/>
            <a:gdLst/>
            <a:ahLst/>
            <a:rect l="l" t="t" r="r" b="b"/>
            <a:pathLst>
              <a:path w="0" h="715645">
                <a:moveTo>
                  <a:pt x="0" y="7154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6" name="object 19"/>
          <p:cNvSpPr/>
          <p:nvPr/>
        </p:nvSpPr>
        <p:spPr>
          <a:xfrm>
            <a:off x="4790160" y="3539160"/>
            <a:ext cx="360" cy="1743840"/>
          </a:xfrm>
          <a:custGeom>
            <a:avLst/>
            <a:gdLst/>
            <a:ahLst/>
            <a:rect l="l" t="t" r="r" b="b"/>
            <a:pathLst>
              <a:path w="0"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17" name="object 20"/>
          <p:cNvSpPr/>
          <p:nvPr/>
        </p:nvSpPr>
        <p:spPr>
          <a:xfrm>
            <a:off x="4790160" y="5939280"/>
            <a:ext cx="360" cy="2594880"/>
          </a:xfrm>
          <a:custGeom>
            <a:avLst/>
            <a:gdLst/>
            <a:ahLst/>
            <a:rect l="l" t="t" r="r" b="b"/>
            <a:pathLst>
              <a:path w="0" h="2595245">
                <a:moveTo>
                  <a:pt x="0" y="25950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18" name="object 21"/>
          <p:cNvGrpSpPr/>
          <p:nvPr/>
        </p:nvGrpSpPr>
        <p:grpSpPr>
          <a:xfrm>
            <a:off x="5158440" y="3704040"/>
            <a:ext cx="38160" cy="1566360"/>
            <a:chOff x="5158440" y="3704040"/>
            <a:chExt cx="38160" cy="1566360"/>
          </a:xfrm>
        </p:grpSpPr>
        <p:sp>
          <p:nvSpPr>
            <p:cNvPr id="319" name="object 22"/>
            <p:cNvSpPr/>
            <p:nvPr/>
          </p:nvSpPr>
          <p:spPr>
            <a:xfrm>
              <a:off x="5158440" y="3729600"/>
              <a:ext cx="360" cy="1502640"/>
            </a:xfrm>
            <a:custGeom>
              <a:avLst/>
              <a:gdLst/>
              <a:ahLst/>
              <a:rect l="l" t="t" r="r" b="b"/>
              <a:pathLst>
                <a:path w="0" h="1503045">
                  <a:moveTo>
                    <a:pt x="0" y="15028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0" name="object 23"/>
            <p:cNvSpPr/>
            <p:nvPr/>
          </p:nvSpPr>
          <p:spPr>
            <a:xfrm>
              <a:off x="5196240" y="3704040"/>
              <a:ext cx="360" cy="1566360"/>
            </a:xfrm>
            <a:custGeom>
              <a:avLst/>
              <a:gdLst/>
              <a:ahLst/>
              <a:rect l="l" t="t" r="r" b="b"/>
              <a:pathLst>
                <a:path w="0" h="1566545">
                  <a:moveTo>
                    <a:pt x="0" y="15663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21" name="object 24"/>
          <p:cNvSpPr/>
          <p:nvPr/>
        </p:nvSpPr>
        <p:spPr>
          <a:xfrm>
            <a:off x="5933160" y="4174200"/>
            <a:ext cx="360" cy="639000"/>
          </a:xfrm>
          <a:custGeom>
            <a:avLst/>
            <a:gdLst/>
            <a:ahLst/>
            <a:rect l="l" t="t" r="r" b="b"/>
            <a:pathLst>
              <a:path w="0"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22" name="object 25"/>
          <p:cNvGrpSpPr/>
          <p:nvPr/>
        </p:nvGrpSpPr>
        <p:grpSpPr>
          <a:xfrm>
            <a:off x="6682320" y="4466160"/>
            <a:ext cx="51120" cy="816840"/>
            <a:chOff x="6682320" y="4466160"/>
            <a:chExt cx="51120" cy="816840"/>
          </a:xfrm>
        </p:grpSpPr>
        <p:sp>
          <p:nvSpPr>
            <p:cNvPr id="323" name="object 26"/>
            <p:cNvSpPr/>
            <p:nvPr/>
          </p:nvSpPr>
          <p:spPr>
            <a:xfrm>
              <a:off x="6682320" y="4466160"/>
              <a:ext cx="360" cy="816840"/>
            </a:xfrm>
            <a:custGeom>
              <a:avLst/>
              <a:gdLst/>
              <a:ahLst/>
              <a:rect l="l" t="t" r="r" b="b"/>
              <a:pathLst>
                <a:path w="0" h="817245">
                  <a:moveTo>
                    <a:pt x="0" y="8170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4" name="object 27"/>
            <p:cNvSpPr/>
            <p:nvPr/>
          </p:nvSpPr>
          <p:spPr>
            <a:xfrm>
              <a:off x="6720480" y="4466160"/>
              <a:ext cx="360" cy="791640"/>
            </a:xfrm>
            <a:custGeom>
              <a:avLst/>
              <a:gdLst/>
              <a:ahLst/>
              <a:rect l="l" t="t" r="r" b="b"/>
              <a:pathLst>
                <a:path w="0" h="791845">
                  <a:moveTo>
                    <a:pt x="0" y="7916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25" name="object 28"/>
            <p:cNvSpPr/>
            <p:nvPr/>
          </p:nvSpPr>
          <p:spPr>
            <a:xfrm>
              <a:off x="6733080" y="4478760"/>
              <a:ext cx="360" cy="727920"/>
            </a:xfrm>
            <a:custGeom>
              <a:avLst/>
              <a:gdLst/>
              <a:ahLst/>
              <a:rect l="l" t="t" r="r" b="b"/>
              <a:pathLst>
                <a:path w="0" h="728345">
                  <a:moveTo>
                    <a:pt x="0" y="7281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26" name="object 29"/>
          <p:cNvSpPr/>
          <p:nvPr/>
        </p:nvSpPr>
        <p:spPr>
          <a:xfrm>
            <a:off x="8752320" y="5939280"/>
            <a:ext cx="360" cy="2633040"/>
          </a:xfrm>
          <a:custGeom>
            <a:avLst/>
            <a:gdLst/>
            <a:ahLst/>
            <a:rect l="l" t="t" r="r" b="b"/>
            <a:pathLst>
              <a:path w="0" h="2633345">
                <a:moveTo>
                  <a:pt x="0" y="2633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7" name="object 30"/>
          <p:cNvSpPr/>
          <p:nvPr/>
        </p:nvSpPr>
        <p:spPr>
          <a:xfrm>
            <a:off x="8752320" y="3539160"/>
            <a:ext cx="360" cy="1743840"/>
          </a:xfrm>
          <a:custGeom>
            <a:avLst/>
            <a:gdLst/>
            <a:ahLst/>
            <a:rect l="l" t="t" r="r" b="b"/>
            <a:pathLst>
              <a:path w="0"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object 31"/>
          <p:cNvSpPr/>
          <p:nvPr/>
        </p:nvSpPr>
        <p:spPr>
          <a:xfrm>
            <a:off x="9171360" y="4059720"/>
            <a:ext cx="360" cy="639000"/>
          </a:xfrm>
          <a:custGeom>
            <a:avLst/>
            <a:gdLst/>
            <a:ahLst/>
            <a:rect l="l" t="t" r="r" b="b"/>
            <a:pathLst>
              <a:path w="0"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9" name="object 32"/>
          <p:cNvSpPr/>
          <p:nvPr/>
        </p:nvSpPr>
        <p:spPr>
          <a:xfrm>
            <a:off x="10784520" y="4034520"/>
            <a:ext cx="360" cy="727920"/>
          </a:xfrm>
          <a:custGeom>
            <a:avLst/>
            <a:gdLst/>
            <a:ahLst/>
            <a:rect l="l" t="t" r="r" b="b"/>
            <a:pathLst>
              <a:path w="0" h="728345">
                <a:moveTo>
                  <a:pt x="0" y="728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0" name="object 33"/>
          <p:cNvSpPr/>
          <p:nvPr/>
        </p:nvSpPr>
        <p:spPr>
          <a:xfrm>
            <a:off x="12702240" y="5939280"/>
            <a:ext cx="360" cy="2633040"/>
          </a:xfrm>
          <a:custGeom>
            <a:avLst/>
            <a:gdLst/>
            <a:ahLst/>
            <a:rect l="l" t="t" r="r" b="b"/>
            <a:pathLst>
              <a:path w="0" h="2633345">
                <a:moveTo>
                  <a:pt x="0" y="2633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1" name="object 34"/>
          <p:cNvSpPr/>
          <p:nvPr/>
        </p:nvSpPr>
        <p:spPr>
          <a:xfrm>
            <a:off x="12702240" y="3539160"/>
            <a:ext cx="360" cy="1743840"/>
          </a:xfrm>
          <a:custGeom>
            <a:avLst/>
            <a:gdLst/>
            <a:ahLst/>
            <a:rect l="l" t="t" r="r" b="b"/>
            <a:pathLst>
              <a:path w="0" h="1744345">
                <a:moveTo>
                  <a:pt x="0" y="17441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2" name="object 35"/>
          <p:cNvSpPr/>
          <p:nvPr/>
        </p:nvSpPr>
        <p:spPr>
          <a:xfrm>
            <a:off x="1428948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object 36"/>
          <p:cNvSpPr/>
          <p:nvPr/>
        </p:nvSpPr>
        <p:spPr>
          <a:xfrm>
            <a:off x="1444212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object 37"/>
          <p:cNvSpPr/>
          <p:nvPr/>
        </p:nvSpPr>
        <p:spPr>
          <a:xfrm>
            <a:off x="14543640" y="4085280"/>
            <a:ext cx="360" cy="639000"/>
          </a:xfrm>
          <a:custGeom>
            <a:avLst/>
            <a:gdLst/>
            <a:ahLst/>
            <a:rect l="l" t="t" r="r" b="b"/>
            <a:pathLst>
              <a:path w="0" h="639445">
                <a:moveTo>
                  <a:pt x="0" y="6392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5" name="object 38"/>
          <p:cNvSpPr/>
          <p:nvPr/>
        </p:nvSpPr>
        <p:spPr>
          <a:xfrm>
            <a:off x="1458180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36" name="object 39"/>
          <p:cNvGrpSpPr/>
          <p:nvPr/>
        </p:nvGrpSpPr>
        <p:grpSpPr>
          <a:xfrm>
            <a:off x="14708880" y="4047120"/>
            <a:ext cx="360" cy="715320"/>
            <a:chOff x="14708880" y="4047120"/>
            <a:chExt cx="360" cy="715320"/>
          </a:xfrm>
        </p:grpSpPr>
        <p:sp>
          <p:nvSpPr>
            <p:cNvPr id="337" name="object 40"/>
            <p:cNvSpPr/>
            <p:nvPr/>
          </p:nvSpPr>
          <p:spPr>
            <a:xfrm>
              <a:off x="14708880" y="4047120"/>
              <a:ext cx="360" cy="715320"/>
            </a:xfrm>
            <a:custGeom>
              <a:avLst/>
              <a:gdLst/>
              <a:ahLst/>
              <a:rect l="l" t="t" r="r" b="b"/>
              <a:pathLst>
                <a:path w="0" h="715645">
                  <a:moveTo>
                    <a:pt x="0" y="7154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38" name="object 41"/>
            <p:cNvSpPr/>
            <p:nvPr/>
          </p:nvSpPr>
          <p:spPr>
            <a:xfrm>
              <a:off x="14708880" y="4072320"/>
              <a:ext cx="360" cy="664560"/>
            </a:xfrm>
            <a:custGeom>
              <a:avLst/>
              <a:gdLst/>
              <a:ahLst/>
              <a:rect l="l" t="t" r="r" b="b"/>
              <a:pathLst>
                <a:path w="0" h="664845">
                  <a:moveTo>
                    <a:pt x="0" y="6646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39" name="object 42"/>
          <p:cNvSpPr/>
          <p:nvPr/>
        </p:nvSpPr>
        <p:spPr>
          <a:xfrm>
            <a:off x="1487376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object 43"/>
          <p:cNvSpPr/>
          <p:nvPr/>
        </p:nvSpPr>
        <p:spPr>
          <a:xfrm>
            <a:off x="1516608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1" name="object 44"/>
          <p:cNvSpPr/>
          <p:nvPr/>
        </p:nvSpPr>
        <p:spPr>
          <a:xfrm>
            <a:off x="1530576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2" name="object 45"/>
          <p:cNvSpPr/>
          <p:nvPr/>
        </p:nvSpPr>
        <p:spPr>
          <a:xfrm>
            <a:off x="1545804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object 46"/>
          <p:cNvSpPr/>
          <p:nvPr/>
        </p:nvSpPr>
        <p:spPr>
          <a:xfrm>
            <a:off x="1559772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object 47"/>
          <p:cNvSpPr/>
          <p:nvPr/>
        </p:nvSpPr>
        <p:spPr>
          <a:xfrm>
            <a:off x="15750000" y="8949240"/>
            <a:ext cx="360" cy="791640"/>
          </a:xfrm>
          <a:custGeom>
            <a:avLst/>
            <a:gdLst/>
            <a:ahLst/>
            <a:rect l="l" t="t" r="r" b="b"/>
            <a:pathLst>
              <a:path w="0" h="791845">
                <a:moveTo>
                  <a:pt x="0" y="7916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object 48"/>
          <p:cNvSpPr/>
          <p:nvPr/>
        </p:nvSpPr>
        <p:spPr>
          <a:xfrm>
            <a:off x="1588968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6" name="object 49"/>
          <p:cNvSpPr/>
          <p:nvPr/>
        </p:nvSpPr>
        <p:spPr>
          <a:xfrm>
            <a:off x="16169040" y="8860320"/>
            <a:ext cx="360" cy="753480"/>
          </a:xfrm>
          <a:custGeom>
            <a:avLst/>
            <a:gdLst/>
            <a:ahLst/>
            <a:rect l="l" t="t" r="r" b="b"/>
            <a:pathLst>
              <a:path w="0" h="753745">
                <a:moveTo>
                  <a:pt x="0" y="753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object 50"/>
          <p:cNvSpPr/>
          <p:nvPr/>
        </p:nvSpPr>
        <p:spPr>
          <a:xfrm>
            <a:off x="16321680" y="8860320"/>
            <a:ext cx="360" cy="880560"/>
          </a:xfrm>
          <a:custGeom>
            <a:avLst/>
            <a:gdLst/>
            <a:ahLst/>
            <a:rect l="l" t="t" r="r" b="b"/>
            <a:pathLst>
              <a:path w="0" h="880745">
                <a:moveTo>
                  <a:pt x="0" y="8805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48" name="object 51"/>
          <p:cNvSpPr/>
          <p:nvPr/>
        </p:nvSpPr>
        <p:spPr>
          <a:xfrm>
            <a:off x="16321680" y="871920"/>
            <a:ext cx="360" cy="4703040"/>
          </a:xfrm>
          <a:custGeom>
            <a:avLst/>
            <a:gdLst/>
            <a:ahLst/>
            <a:rect l="l" t="t" r="r" b="b"/>
            <a:pathLst>
              <a:path w="0" h="4703445">
                <a:moveTo>
                  <a:pt x="0" y="4703233"/>
                </a:moveTo>
                <a:lnTo>
                  <a:pt x="0" y="0"/>
                </a:lnTo>
              </a:path>
            </a:pathLst>
          </a:custGeom>
          <a:noFill/>
          <a:ln w="4233">
            <a:solidFill>
              <a:srgbClr val="6b706b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49" name="object 52"/>
          <p:cNvGrpSpPr/>
          <p:nvPr/>
        </p:nvGrpSpPr>
        <p:grpSpPr>
          <a:xfrm>
            <a:off x="12600" y="5634720"/>
            <a:ext cx="17462160" cy="3191400"/>
            <a:chOff x="12600" y="5634720"/>
            <a:chExt cx="17462160" cy="3191400"/>
          </a:xfrm>
        </p:grpSpPr>
        <p:sp>
          <p:nvSpPr>
            <p:cNvPr id="350" name="object 53"/>
            <p:cNvSpPr/>
            <p:nvPr/>
          </p:nvSpPr>
          <p:spPr>
            <a:xfrm>
              <a:off x="16321680" y="5634720"/>
              <a:ext cx="360" cy="3166560"/>
            </a:xfrm>
            <a:custGeom>
              <a:avLst/>
              <a:gdLst/>
              <a:ahLst/>
              <a:rect l="l" t="t" r="r" b="b"/>
              <a:pathLst>
                <a:path w="0" h="3166745">
                  <a:moveTo>
                    <a:pt x="0" y="3166533"/>
                  </a:moveTo>
                  <a:lnTo>
                    <a:pt x="0" y="0"/>
                  </a:lnTo>
                </a:path>
              </a:pathLst>
            </a:custGeom>
            <a:noFill/>
            <a:ln w="4233">
              <a:solidFill>
                <a:srgbClr val="6b706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51" name="object 54"/>
            <p:cNvSpPr/>
            <p:nvPr/>
          </p:nvSpPr>
          <p:spPr>
            <a:xfrm>
              <a:off x="12600" y="8822160"/>
              <a:ext cx="17462160" cy="3960"/>
            </a:xfrm>
            <a:custGeom>
              <a:avLst/>
              <a:gdLst/>
              <a:ahLst/>
              <a:rect l="l" t="t" r="r" b="b"/>
              <a:pathLst>
                <a:path w="17462500" h="4445">
                  <a:moveTo>
                    <a:pt x="17462500" y="4233"/>
                  </a:moveTo>
                  <a:lnTo>
                    <a:pt x="0" y="4233"/>
                  </a:lnTo>
                  <a:lnTo>
                    <a:pt x="0" y="0"/>
                  </a:lnTo>
                  <a:lnTo>
                    <a:pt x="17462500" y="0"/>
                  </a:lnTo>
                  <a:lnTo>
                    <a:pt x="17462500" y="4233"/>
                  </a:lnTo>
                  <a:close/>
                </a:path>
              </a:pathLst>
            </a:custGeom>
            <a:solidFill>
              <a:srgbClr val="6b70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52" name="object 55"/>
          <p:cNvSpPr/>
          <p:nvPr/>
        </p:nvSpPr>
        <p:spPr>
          <a:xfrm>
            <a:off x="12600" y="834120"/>
            <a:ext cx="17462160" cy="3960"/>
          </a:xfrm>
          <a:custGeom>
            <a:avLst/>
            <a:gdLst/>
            <a:ahLst/>
            <a:rect l="l" t="t" r="r" b="b"/>
            <a:pathLst>
              <a:path w="17462500" h="4444">
                <a:moveTo>
                  <a:pt x="17462500" y="4233"/>
                </a:moveTo>
                <a:lnTo>
                  <a:pt x="0" y="4233"/>
                </a:lnTo>
                <a:lnTo>
                  <a:pt x="0" y="0"/>
                </a:lnTo>
                <a:lnTo>
                  <a:pt x="17462500" y="0"/>
                </a:lnTo>
                <a:lnTo>
                  <a:pt x="17462500" y="4233"/>
                </a:lnTo>
                <a:close/>
              </a:path>
            </a:pathLst>
          </a:custGeom>
          <a:solidFill>
            <a:srgbClr val="6b706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3" name="object 56"/>
          <p:cNvSpPr/>
          <p:nvPr/>
        </p:nvSpPr>
        <p:spPr>
          <a:xfrm>
            <a:off x="12600" y="780840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object 57"/>
          <p:cNvSpPr/>
          <p:nvPr/>
        </p:nvSpPr>
        <p:spPr>
          <a:xfrm>
            <a:off x="12600" y="766872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5" name="object 58"/>
          <p:cNvSpPr/>
          <p:nvPr/>
        </p:nvSpPr>
        <p:spPr>
          <a:xfrm>
            <a:off x="12600" y="751644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object 59"/>
          <p:cNvSpPr/>
          <p:nvPr/>
        </p:nvSpPr>
        <p:spPr>
          <a:xfrm>
            <a:off x="12600" y="737676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object 60"/>
          <p:cNvSpPr/>
          <p:nvPr/>
        </p:nvSpPr>
        <p:spPr>
          <a:xfrm>
            <a:off x="12600" y="708444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object 61"/>
          <p:cNvSpPr/>
          <p:nvPr/>
        </p:nvSpPr>
        <p:spPr>
          <a:xfrm>
            <a:off x="12600" y="679248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59" name="object 62"/>
          <p:cNvSpPr/>
          <p:nvPr/>
        </p:nvSpPr>
        <p:spPr>
          <a:xfrm>
            <a:off x="12600" y="650016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0" name="object 63"/>
          <p:cNvSpPr/>
          <p:nvPr/>
        </p:nvSpPr>
        <p:spPr>
          <a:xfrm>
            <a:off x="12600" y="620820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1" name="object 64"/>
          <p:cNvSpPr/>
          <p:nvPr/>
        </p:nvSpPr>
        <p:spPr>
          <a:xfrm>
            <a:off x="12600" y="6068520"/>
            <a:ext cx="537480" cy="360"/>
          </a:xfrm>
          <a:custGeom>
            <a:avLst/>
            <a:gdLst/>
            <a:ahLst/>
            <a:rect l="l" t="t" r="r" b="b"/>
            <a:pathLst>
              <a:path w="537845" h="0">
                <a:moveTo>
                  <a:pt x="0" y="0"/>
                </a:moveTo>
                <a:lnTo>
                  <a:pt x="537633" y="0"/>
                </a:lnTo>
              </a:path>
            </a:pathLst>
          </a:custGeom>
          <a:noFill/>
          <a:ln w="42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2" name="object 65"/>
          <p:cNvSpPr/>
          <p:nvPr/>
        </p:nvSpPr>
        <p:spPr>
          <a:xfrm>
            <a:off x="1168560" y="5598720"/>
            <a:ext cx="3255120" cy="360"/>
          </a:xfrm>
          <a:custGeom>
            <a:avLst/>
            <a:gdLst/>
            <a:ahLst/>
            <a:rect l="l" t="t" r="r" b="b"/>
            <a:pathLst>
              <a:path w="3255645" h="0">
                <a:moveTo>
                  <a:pt x="0" y="0"/>
                </a:moveTo>
                <a:lnTo>
                  <a:pt x="3255433" y="0"/>
                </a:lnTo>
              </a:path>
            </a:pathLst>
          </a:custGeom>
          <a:noFill/>
          <a:ln w="296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3" name="object 66"/>
          <p:cNvSpPr/>
          <p:nvPr/>
        </p:nvSpPr>
        <p:spPr>
          <a:xfrm>
            <a:off x="5130720" y="5598720"/>
            <a:ext cx="3255120" cy="360"/>
          </a:xfrm>
          <a:custGeom>
            <a:avLst/>
            <a:gdLst/>
            <a:ahLst/>
            <a:rect l="l" t="t" r="r" b="b"/>
            <a:pathLst>
              <a:path w="3255645" h="0">
                <a:moveTo>
                  <a:pt x="0" y="0"/>
                </a:moveTo>
                <a:lnTo>
                  <a:pt x="3255433" y="0"/>
                </a:lnTo>
              </a:path>
            </a:pathLst>
          </a:custGeom>
          <a:noFill/>
          <a:ln w="296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object 67"/>
          <p:cNvSpPr/>
          <p:nvPr/>
        </p:nvSpPr>
        <p:spPr>
          <a:xfrm>
            <a:off x="9105840" y="5598720"/>
            <a:ext cx="3255120" cy="360"/>
          </a:xfrm>
          <a:custGeom>
            <a:avLst/>
            <a:gdLst/>
            <a:ahLst/>
            <a:rect l="l" t="t" r="r" b="b"/>
            <a:pathLst>
              <a:path w="3255645" h="0">
                <a:moveTo>
                  <a:pt x="0" y="0"/>
                </a:moveTo>
                <a:lnTo>
                  <a:pt x="3255433" y="0"/>
                </a:lnTo>
              </a:path>
            </a:pathLst>
          </a:custGeom>
          <a:noFill/>
          <a:ln w="296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object 68"/>
          <p:cNvSpPr/>
          <p:nvPr/>
        </p:nvSpPr>
        <p:spPr>
          <a:xfrm>
            <a:off x="13068360" y="5598720"/>
            <a:ext cx="3255120" cy="360"/>
          </a:xfrm>
          <a:custGeom>
            <a:avLst/>
            <a:gdLst/>
            <a:ahLst/>
            <a:rect l="l" t="t" r="r" b="b"/>
            <a:pathLst>
              <a:path w="3255644" h="0">
                <a:moveTo>
                  <a:pt x="0" y="0"/>
                </a:moveTo>
                <a:lnTo>
                  <a:pt x="3255433" y="0"/>
                </a:lnTo>
              </a:path>
            </a:pathLst>
          </a:custGeom>
          <a:noFill/>
          <a:ln w="29633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1073160" y="379800"/>
            <a:ext cx="14102280" cy="2621880"/>
          </a:xfrm>
          <a:prstGeom prst="rect">
            <a:avLst/>
          </a:prstGeom>
          <a:noFill/>
          <a:ln w="0">
            <a:noFill/>
          </a:ln>
        </p:spPr>
        <p:txBody>
          <a:bodyPr lIns="0" rIns="0" tIns="496080" bIns="0" anchor="t">
            <a:noAutofit/>
          </a:bodyPr>
          <a:p>
            <a:pPr marL="12600">
              <a:lnSpc>
                <a:spcPct val="100000"/>
              </a:lnSpc>
              <a:spcBef>
                <a:spcPts val="3906"/>
              </a:spcBef>
              <a:buNone/>
              <a:tabLst>
                <a:tab algn="l" pos="5022720"/>
              </a:tabLst>
            </a:pPr>
            <a:r>
              <a:rPr b="0" lang="en-HK" sz="6950" spc="-12" strike="noStrike">
                <a:solidFill>
                  <a:srgbClr val="1a1a1a"/>
                </a:solidFill>
                <a:latin typeface="Arial MT"/>
              </a:rPr>
              <a:t>Enablers</a:t>
            </a:r>
            <a:r>
              <a:rPr b="0" lang="en-HK" sz="6950" spc="-1" strike="noStrike">
                <a:solidFill>
                  <a:srgbClr val="1a1a1a"/>
                </a:solidFill>
                <a:latin typeface="Arial MT"/>
              </a:rPr>
              <a:t>	</a:t>
            </a:r>
            <a:r>
              <a:rPr b="0" lang="en-HK" sz="6950" spc="-35" strike="noStrike">
                <a:solidFill>
                  <a:srgbClr val="1d1d1d"/>
                </a:solidFill>
                <a:latin typeface="Arial MT"/>
              </a:rPr>
              <a:t>Q4</a:t>
            </a:r>
            <a:r>
              <a:rPr b="0" lang="en-HK" sz="6950" spc="-446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6950" spc="-12" strike="noStrike">
                <a:solidFill>
                  <a:srgbClr val="1a1a1a"/>
                </a:solidFill>
                <a:latin typeface="Arial MT"/>
              </a:rPr>
              <a:t>Success</a:t>
            </a:r>
            <a:endParaRPr b="0" lang="en-HK" sz="6950" spc="-1" strike="noStrike">
              <a:latin typeface="Calibri"/>
            </a:endParaRPr>
          </a:p>
          <a:p>
            <a:pPr marL="35640">
              <a:lnSpc>
                <a:spcPct val="100000"/>
              </a:lnSpc>
              <a:spcBef>
                <a:spcPts val="1559"/>
              </a:spcBef>
              <a:buNone/>
              <a:tabLst>
                <a:tab algn="l" pos="12007080"/>
              </a:tabLst>
            </a:pPr>
            <a:r>
              <a:rPr b="0" lang="en-HK" sz="2850" spc="-26" strike="noStrike">
                <a:solidFill>
                  <a:srgbClr val="313131"/>
                </a:solidFill>
                <a:latin typeface="Arial MT"/>
              </a:rPr>
              <a:t>To</a:t>
            </a:r>
            <a:r>
              <a:rPr b="0" lang="en-HK" sz="2850" spc="134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f2f2f"/>
                </a:solidFill>
                <a:latin typeface="Arial MT"/>
              </a:rPr>
              <a:t>achieve</a:t>
            </a:r>
            <a:r>
              <a:rPr b="0" lang="en-HK" sz="2850" spc="262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383838"/>
                </a:solidFill>
                <a:latin typeface="Arial MT"/>
              </a:rPr>
              <a:t>our</a:t>
            </a:r>
            <a:r>
              <a:rPr b="0" lang="en-HK" sz="2850" spc="94" strike="noStrike">
                <a:solidFill>
                  <a:srgbClr val="383838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313131"/>
                </a:solidFill>
                <a:latin typeface="Arial MT"/>
              </a:rPr>
              <a:t>ambitious</a:t>
            </a:r>
            <a:r>
              <a:rPr b="0" lang="en-HK" sz="2850" spc="219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313131"/>
                </a:solidFill>
                <a:latin typeface="Arial MT"/>
              </a:rPr>
              <a:t>Q4</a:t>
            </a:r>
            <a:r>
              <a:rPr b="0" lang="en-HK" sz="2850" spc="9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f2f2f"/>
                </a:solidFill>
                <a:latin typeface="Arial MT"/>
              </a:rPr>
              <a:t>goals,</a:t>
            </a:r>
            <a:r>
              <a:rPr b="0" lang="en-HK" sz="2850" spc="17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d2d2d"/>
                </a:solidFill>
                <a:latin typeface="Arial MT"/>
              </a:rPr>
              <a:t>we</a:t>
            </a:r>
            <a:r>
              <a:rPr b="0" lang="en-HK" sz="2850" spc="58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b2b2b"/>
                </a:solidFill>
                <a:latin typeface="Arial MT"/>
              </a:rPr>
              <a:t>require</a:t>
            </a:r>
            <a:r>
              <a:rPr b="0" lang="en-HK" sz="2850" spc="154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d2d2d"/>
                </a:solidFill>
                <a:latin typeface="Arial MT"/>
              </a:rPr>
              <a:t>the</a:t>
            </a:r>
            <a:r>
              <a:rPr b="0" lang="en-HK" sz="2850" spc="83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2850" spc="-1" strike="noStrike">
                <a:solidFill>
                  <a:srgbClr val="2f2f2f"/>
                </a:solidFill>
                <a:latin typeface="Arial MT"/>
              </a:rPr>
              <a:t>following</a:t>
            </a:r>
            <a:r>
              <a:rPr b="0" lang="en-HK" sz="2850" spc="94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2850" spc="-12" strike="noStrike">
                <a:solidFill>
                  <a:srgbClr val="2d2d2d"/>
                </a:solidFill>
                <a:latin typeface="Arial MT"/>
              </a:rPr>
              <a:t>partnership</a:t>
            </a:r>
            <a:r>
              <a:rPr b="0" lang="en-HK" sz="2850" spc="-1" strike="noStrike">
                <a:solidFill>
                  <a:srgbClr val="2d2d2d"/>
                </a:solidFill>
                <a:latin typeface="Arial MT"/>
              </a:rPr>
              <a:t>	</a:t>
            </a:r>
            <a:r>
              <a:rPr b="0" lang="en-HK" sz="2850" spc="-1" strike="noStrike">
                <a:solidFill>
                  <a:srgbClr val="363636"/>
                </a:solidFill>
                <a:latin typeface="Arial MT"/>
              </a:rPr>
              <a:t>and</a:t>
            </a:r>
            <a:r>
              <a:rPr b="0" lang="en-HK" sz="2850" spc="103" strike="noStrike">
                <a:solidFill>
                  <a:srgbClr val="363636"/>
                </a:solidFill>
                <a:latin typeface="Arial MT"/>
              </a:rPr>
              <a:t> </a:t>
            </a:r>
            <a:r>
              <a:rPr b="0" lang="en-HK" sz="2850" spc="-12" strike="noStrike">
                <a:solidFill>
                  <a:srgbClr val="333333"/>
                </a:solidFill>
                <a:latin typeface="Arial MT"/>
              </a:rPr>
              <a:t>support:</a:t>
            </a:r>
            <a:endParaRPr b="0" lang="en-HK" sz="2850" spc="-1" strike="noStrike">
              <a:latin typeface="Calibri"/>
            </a:endParaRPr>
          </a:p>
        </p:txBody>
      </p:sp>
      <p:sp>
        <p:nvSpPr>
          <p:cNvPr id="367" name="object 70"/>
          <p:cNvSpPr/>
          <p:nvPr/>
        </p:nvSpPr>
        <p:spPr>
          <a:xfrm>
            <a:off x="1127880" y="5842440"/>
            <a:ext cx="2999520" cy="310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9080">
              <a:lnSpc>
                <a:spcPts val="3311"/>
              </a:lnSpc>
              <a:spcBef>
                <a:spcPts val="96"/>
              </a:spcBef>
              <a:buNone/>
            </a:pPr>
            <a:r>
              <a:rPr b="0" lang="en-HK" sz="2850" spc="-12" strike="noStrike">
                <a:latin typeface="Arial MT"/>
              </a:rPr>
              <a:t>Timely</a:t>
            </a:r>
            <a:endParaRPr b="0" lang="en-HK" sz="2850" spc="-1" strike="noStrike">
              <a:latin typeface="Arial"/>
            </a:endParaRPr>
          </a:p>
          <a:p>
            <a:pPr marL="12600">
              <a:lnSpc>
                <a:spcPts val="3311"/>
              </a:lnSpc>
              <a:buNone/>
            </a:pPr>
            <a:r>
              <a:rPr b="0" lang="en-HK" sz="2850" spc="-1" strike="noStrike">
                <a:latin typeface="Arial MT"/>
              </a:rPr>
              <a:t>Decision-</a:t>
            </a:r>
            <a:r>
              <a:rPr b="0" lang="en-HK" sz="2850" spc="43" strike="noStrike">
                <a:latin typeface="Arial MT"/>
              </a:rPr>
              <a:t>Making</a:t>
            </a:r>
            <a:endParaRPr b="0" lang="en-HK" sz="2850" spc="-1" strike="noStrike">
              <a:latin typeface="Arial"/>
            </a:endParaRPr>
          </a:p>
          <a:p>
            <a:pPr marL="20880" indent="-720">
              <a:lnSpc>
                <a:spcPct val="97000"/>
              </a:lnSpc>
              <a:spcBef>
                <a:spcPts val="1026"/>
              </a:spcBef>
              <a:buNone/>
              <a:tabLst>
                <a:tab algn="l" pos="0"/>
              </a:tabLst>
            </a:pPr>
            <a:r>
              <a:rPr b="0" lang="en-HK" sz="2300" spc="-21" strike="noStrike">
                <a:latin typeface="Arial MT"/>
              </a:rPr>
              <a:t>To</a:t>
            </a:r>
            <a:r>
              <a:rPr b="0" lang="en-HK" sz="2300" spc="-120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ensure</a:t>
            </a:r>
            <a:r>
              <a:rPr b="0" lang="en-HK" sz="2300" spc="-5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our</a:t>
            </a:r>
            <a:r>
              <a:rPr b="0" lang="en-HK" sz="2300" spc="-66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new </a:t>
            </a:r>
            <a:r>
              <a:rPr b="0" lang="en-HK" sz="2300" spc="-1" strike="noStrike">
                <a:latin typeface="Arial MT"/>
              </a:rPr>
              <a:t>projects</a:t>
            </a:r>
            <a:r>
              <a:rPr b="0" lang="en-HK" sz="2300" spc="134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can</a:t>
            </a:r>
            <a:r>
              <a:rPr b="0" lang="en-HK" sz="2300" spc="-1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launch</a:t>
            </a:r>
            <a:r>
              <a:rPr b="0" lang="en-HK" sz="2300" spc="128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on </a:t>
            </a:r>
            <a:r>
              <a:rPr b="0" lang="en-HK" sz="2300" spc="-1" strike="noStrike">
                <a:latin typeface="Arial MT"/>
              </a:rPr>
              <a:t>schedule</a:t>
            </a:r>
            <a:r>
              <a:rPr b="0" lang="en-HK" sz="2300" spc="5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and</a:t>
            </a:r>
            <a:r>
              <a:rPr b="0" lang="en-HK" sz="2300" spc="-92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maintain momentum.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368" name="object 71"/>
          <p:cNvSpPr/>
          <p:nvPr/>
        </p:nvSpPr>
        <p:spPr>
          <a:xfrm>
            <a:off x="5101560" y="5846400"/>
            <a:ext cx="329004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ts val="3365"/>
              </a:lnSpc>
              <a:spcBef>
                <a:spcPts val="116"/>
              </a:spcBef>
              <a:buNone/>
            </a:pPr>
            <a:r>
              <a:rPr b="0" lang="en-HK" sz="2900" spc="-1" strike="noStrike">
                <a:latin typeface="Arial MT"/>
              </a:rPr>
              <a:t>Strategic</a:t>
            </a:r>
            <a:r>
              <a:rPr b="0" lang="en-HK" sz="2900" spc="77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Resource</a:t>
            </a:r>
            <a:endParaRPr b="0" lang="en-HK" sz="2900" spc="-1" strike="noStrike">
              <a:latin typeface="Arial"/>
            </a:endParaRPr>
          </a:p>
          <a:p>
            <a:pPr marL="29880">
              <a:lnSpc>
                <a:spcPts val="3186"/>
              </a:lnSpc>
              <a:buNone/>
            </a:pPr>
            <a:r>
              <a:rPr b="0" lang="en-HK" sz="2750" spc="63" strike="noStrike">
                <a:latin typeface="Arial MT"/>
              </a:rPr>
              <a:t>Alignment</a:t>
            </a:r>
            <a:endParaRPr b="0" lang="en-HK" sz="2750" spc="-1" strike="noStrike">
              <a:latin typeface="Arial"/>
            </a:endParaRPr>
          </a:p>
          <a:p>
            <a:pPr marL="22320" indent="-720">
              <a:lnSpc>
                <a:spcPct val="97000"/>
              </a:lnSpc>
              <a:spcBef>
                <a:spcPts val="1046"/>
              </a:spcBef>
              <a:buNone/>
              <a:tabLst>
                <a:tab algn="l" pos="0"/>
              </a:tabLst>
            </a:pPr>
            <a:r>
              <a:rPr b="0" lang="en-HK" sz="2300" spc="-12" strike="noStrike">
                <a:latin typeface="Arial MT"/>
              </a:rPr>
              <a:t>To</a:t>
            </a:r>
            <a:r>
              <a:rPr b="0" lang="en-HK" sz="2300" spc="29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support</a:t>
            </a:r>
            <a:r>
              <a:rPr b="0" lang="en-HK" sz="2300" spc="97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the</a:t>
            </a:r>
            <a:r>
              <a:rPr b="0" lang="en-HK" sz="2300" spc="24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scaling</a:t>
            </a:r>
            <a:r>
              <a:rPr b="0" lang="en-HK" sz="2300" spc="168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of </a:t>
            </a:r>
            <a:r>
              <a:rPr b="0" lang="en-HK" sz="2300" spc="-1" strike="noStrike">
                <a:latin typeface="Arial MT"/>
              </a:rPr>
              <a:t>successful</a:t>
            </a:r>
            <a:r>
              <a:rPr b="0" lang="en-HK" sz="2300" spc="117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Q3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initiatives </a:t>
            </a:r>
            <a:r>
              <a:rPr b="0" lang="en-HK" sz="2300" spc="-1" strike="noStrike">
                <a:latin typeface="Arial MT"/>
              </a:rPr>
              <a:t>without</a:t>
            </a:r>
            <a:r>
              <a:rPr b="0" lang="en-HK" sz="2300" spc="287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impacting</a:t>
            </a:r>
            <a:r>
              <a:rPr b="0" lang="en-HK" sz="2300" spc="347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core </a:t>
            </a:r>
            <a:r>
              <a:rPr b="0" lang="en-HK" sz="2300" spc="-1" strike="noStrike">
                <a:latin typeface="Arial MT"/>
              </a:rPr>
              <a:t>impacting</a:t>
            </a:r>
            <a:r>
              <a:rPr b="0" lang="en-HK" sz="2300" spc="18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core</a:t>
            </a:r>
            <a:r>
              <a:rPr b="0" lang="en-HK" sz="2300" spc="143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delivery.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369" name="object 72"/>
          <p:cNvSpPr/>
          <p:nvPr/>
        </p:nvSpPr>
        <p:spPr>
          <a:xfrm>
            <a:off x="9077400" y="5822280"/>
            <a:ext cx="3243960" cy="34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12600" indent="9000">
              <a:lnSpc>
                <a:spcPts val="3149"/>
              </a:lnSpc>
              <a:spcBef>
                <a:spcPts val="635"/>
              </a:spcBef>
              <a:buNone/>
              <a:tabLst>
                <a:tab algn="l" pos="0"/>
              </a:tabLst>
            </a:pPr>
            <a:r>
              <a:rPr b="0" lang="en-HK" sz="3050" spc="-12" strike="noStrike">
                <a:latin typeface="Arial MT"/>
              </a:rPr>
              <a:t>Continued </a:t>
            </a:r>
            <a:r>
              <a:rPr b="0" lang="en-HK" sz="3050" spc="-80" strike="noStrike">
                <a:latin typeface="Arial MT"/>
              </a:rPr>
              <a:t>Leadership</a:t>
            </a:r>
            <a:r>
              <a:rPr b="0" lang="en-HK" sz="3050" spc="-126" strike="noStrike">
                <a:latin typeface="Arial MT"/>
              </a:rPr>
              <a:t> </a:t>
            </a:r>
            <a:r>
              <a:rPr b="0" lang="en-HK" sz="3050" spc="-72" strike="noStrike">
                <a:latin typeface="Arial MT"/>
              </a:rPr>
              <a:t>Support</a:t>
            </a:r>
            <a:endParaRPr b="0" lang="en-HK" sz="3050" spc="-1" strike="noStrike">
              <a:latin typeface="Arial"/>
            </a:endParaRPr>
          </a:p>
          <a:p>
            <a:pPr marL="29880" indent="3960">
              <a:lnSpc>
                <a:spcPct val="97000"/>
              </a:lnSpc>
              <a:spcBef>
                <a:spcPts val="964"/>
              </a:spcBef>
              <a:buNone/>
              <a:tabLst>
                <a:tab algn="l" pos="0"/>
              </a:tabLst>
            </a:pPr>
            <a:r>
              <a:rPr b="0" lang="en-HK" sz="2300" spc="-92" strike="noStrike">
                <a:latin typeface="Arial MT"/>
              </a:rPr>
              <a:t>To</a:t>
            </a:r>
            <a:r>
              <a:rPr b="0" lang="en-HK" sz="2300" spc="-1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help</a:t>
            </a:r>
            <a:r>
              <a:rPr b="0" lang="en-HK" sz="2300" spc="-92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navigate </a:t>
            </a:r>
            <a:r>
              <a:rPr b="0" lang="en-HK" sz="2300" spc="-1" strike="noStrike">
                <a:latin typeface="Arial MT"/>
              </a:rPr>
              <a:t>external</a:t>
            </a:r>
            <a:r>
              <a:rPr b="0" lang="en-HK" sz="2300" spc="-7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dependencies </a:t>
            </a:r>
            <a:r>
              <a:rPr b="0" lang="en-HK" sz="2300" spc="-1" strike="noStrike">
                <a:latin typeface="Arial MT"/>
              </a:rPr>
              <a:t>and</a:t>
            </a:r>
            <a:r>
              <a:rPr b="0" lang="en-HK" sz="2300" spc="-3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unblock</a:t>
            </a:r>
            <a:r>
              <a:rPr b="0" lang="en-HK" sz="2300" spc="89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cross- </a:t>
            </a:r>
            <a:r>
              <a:rPr b="0" lang="en-HK" sz="2300" spc="-1" strike="noStrike">
                <a:latin typeface="Arial MT"/>
              </a:rPr>
              <a:t>departmental</a:t>
            </a:r>
            <a:r>
              <a:rPr b="0" lang="en-HK" sz="2300" spc="318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hurdles.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370" name="object 73"/>
          <p:cNvSpPr/>
          <p:nvPr/>
        </p:nvSpPr>
        <p:spPr>
          <a:xfrm>
            <a:off x="13112640" y="5822280"/>
            <a:ext cx="3130920" cy="34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3455"/>
              </a:lnSpc>
              <a:spcBef>
                <a:spcPts val="105"/>
              </a:spcBef>
              <a:buNone/>
            </a:pPr>
            <a:r>
              <a:rPr b="0" lang="en-HK" sz="3050" spc="-111" strike="noStrike">
                <a:latin typeface="Arial MT"/>
              </a:rPr>
              <a:t>Clear</a:t>
            </a:r>
            <a:r>
              <a:rPr b="0" lang="en-HK" sz="3050" spc="-126" strike="noStrike">
                <a:latin typeface="Arial MT"/>
              </a:rPr>
              <a:t> </a:t>
            </a:r>
            <a:r>
              <a:rPr b="0" lang="en-HK" sz="3050" spc="-12" strike="noStrike">
                <a:latin typeface="Arial MT"/>
              </a:rPr>
              <a:t>Priority</a:t>
            </a:r>
            <a:r>
              <a:rPr b="0" lang="en-HK" sz="3050" spc="-111" strike="noStrike">
                <a:latin typeface="Arial MT"/>
              </a:rPr>
              <a:t> </a:t>
            </a:r>
            <a:r>
              <a:rPr b="0" lang="en-HK" sz="3050" spc="-26" strike="noStrike">
                <a:latin typeface="Arial MT"/>
              </a:rPr>
              <a:t>and</a:t>
            </a:r>
            <a:endParaRPr b="0" lang="en-HK" sz="3050" spc="-1" strike="noStrike">
              <a:latin typeface="Arial"/>
            </a:endParaRPr>
          </a:p>
          <a:p>
            <a:pPr marL="14760">
              <a:lnSpc>
                <a:spcPts val="3336"/>
              </a:lnSpc>
              <a:buNone/>
            </a:pPr>
            <a:r>
              <a:rPr b="0" lang="en-HK" sz="2950" spc="-60" strike="noStrike">
                <a:latin typeface="Arial MT"/>
              </a:rPr>
              <a:t>Scope</a:t>
            </a:r>
            <a:r>
              <a:rPr b="0" lang="en-HK" sz="2950" spc="-222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Definition</a:t>
            </a:r>
            <a:endParaRPr b="0" lang="en-HK" sz="2950" spc="-1" strike="noStrike">
              <a:latin typeface="Arial"/>
            </a:endParaRPr>
          </a:p>
          <a:p>
            <a:pPr marL="20880" indent="3240">
              <a:lnSpc>
                <a:spcPct val="97000"/>
              </a:lnSpc>
              <a:spcBef>
                <a:spcPts val="995"/>
              </a:spcBef>
              <a:buNone/>
              <a:tabLst>
                <a:tab algn="l" pos="0"/>
              </a:tabLst>
            </a:pPr>
            <a:r>
              <a:rPr b="0" lang="en-HK" sz="2300" spc="-92" strike="noStrike">
                <a:latin typeface="Arial MT"/>
              </a:rPr>
              <a:t>To</a:t>
            </a:r>
            <a:r>
              <a:rPr b="0" lang="en-HK" sz="2300" spc="-52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prevent</a:t>
            </a:r>
            <a:r>
              <a:rPr b="0" lang="en-HK" sz="2300" spc="188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scope</a:t>
            </a:r>
            <a:r>
              <a:rPr b="0" lang="en-HK" sz="2300" spc="38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creep </a:t>
            </a:r>
            <a:r>
              <a:rPr b="0" lang="en-HK" sz="2300" spc="-1" strike="noStrike">
                <a:latin typeface="Arial MT"/>
              </a:rPr>
              <a:t>and</a:t>
            </a:r>
            <a:r>
              <a:rPr b="0" lang="en-HK" sz="2300" spc="4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ensure</a:t>
            </a:r>
            <a:r>
              <a:rPr b="0" lang="en-HK" sz="2300" spc="89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the</a:t>
            </a:r>
            <a:r>
              <a:rPr b="0" lang="en-HK" sz="2300" spc="-75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team </a:t>
            </a:r>
            <a:r>
              <a:rPr b="0" lang="en-HK" sz="2300" spc="-1" strike="noStrike">
                <a:latin typeface="Arial MT"/>
              </a:rPr>
              <a:t>remains</a:t>
            </a:r>
            <a:r>
              <a:rPr b="0" lang="en-HK" sz="2300" spc="58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focused</a:t>
            </a:r>
            <a:r>
              <a:rPr b="0" lang="en-HK" sz="2300" spc="63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on </a:t>
            </a:r>
            <a:r>
              <a:rPr b="0" lang="en-HK" sz="2300" spc="-1" strike="noStrike">
                <a:latin typeface="Arial MT"/>
              </a:rPr>
              <a:t>delivering</a:t>
            </a:r>
            <a:r>
              <a:rPr b="0" lang="en-HK" sz="2300" spc="134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maximum </a:t>
            </a:r>
            <a:r>
              <a:rPr b="0" lang="en-HK" sz="2300" spc="-1" strike="noStrike">
                <a:latin typeface="Arial MT"/>
              </a:rPr>
              <a:t>business</a:t>
            </a:r>
            <a:r>
              <a:rPr b="0" lang="en-HK" sz="2300" spc="-86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impact.</a:t>
            </a:r>
            <a:endParaRPr b="0" lang="en-HK" sz="2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object 2" descr=""/>
          <p:cNvPicPr/>
          <p:nvPr/>
        </p:nvPicPr>
        <p:blipFill>
          <a:blip r:embed="rId1"/>
          <a:stretch/>
        </p:blipFill>
        <p:spPr>
          <a:xfrm>
            <a:off x="5334120" y="1295280"/>
            <a:ext cx="469440" cy="495000"/>
          </a:xfrm>
          <a:prstGeom prst="rect">
            <a:avLst/>
          </a:prstGeom>
          <a:ln w="0">
            <a:noFill/>
          </a:ln>
        </p:spPr>
      </p:pic>
      <p:sp>
        <p:nvSpPr>
          <p:cNvPr id="372" name="object 3"/>
          <p:cNvSpPr/>
          <p:nvPr/>
        </p:nvSpPr>
        <p:spPr>
          <a:xfrm>
            <a:off x="1143000" y="7219800"/>
            <a:ext cx="15201720" cy="360"/>
          </a:xfrm>
          <a:custGeom>
            <a:avLst/>
            <a:gdLst/>
            <a:ahLst/>
            <a:rect l="l" t="t" r="r" b="b"/>
            <a:pathLst>
              <a:path w="15201900" h="0">
                <a:moveTo>
                  <a:pt x="0" y="0"/>
                </a:moveTo>
                <a:lnTo>
                  <a:pt x="15201900" y="0"/>
                </a:lnTo>
              </a:path>
            </a:pathLst>
          </a:custGeom>
          <a:noFill/>
          <a:ln w="38100">
            <a:solidFill>
              <a:srgbClr val="7b7b7b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373" name="object 4" descr=""/>
          <p:cNvPicPr/>
          <p:nvPr/>
        </p:nvPicPr>
        <p:blipFill>
          <a:blip r:embed="rId2"/>
          <a:stretch/>
        </p:blipFill>
        <p:spPr>
          <a:xfrm>
            <a:off x="863640" y="8877240"/>
            <a:ext cx="12240" cy="837720"/>
          </a:xfrm>
          <a:prstGeom prst="rect">
            <a:avLst/>
          </a:prstGeom>
          <a:ln w="0">
            <a:noFill/>
          </a:ln>
        </p:spPr>
      </p:pic>
      <p:grpSp>
        <p:nvGrpSpPr>
          <p:cNvPr id="374" name="object 5"/>
          <p:cNvGrpSpPr/>
          <p:nvPr/>
        </p:nvGrpSpPr>
        <p:grpSpPr>
          <a:xfrm>
            <a:off x="1181160" y="2717640"/>
            <a:ext cx="850680" cy="647280"/>
            <a:chOff x="1181160" y="2717640"/>
            <a:chExt cx="850680" cy="647280"/>
          </a:xfrm>
        </p:grpSpPr>
        <p:pic>
          <p:nvPicPr>
            <p:cNvPr id="375" name="object 6" descr=""/>
            <p:cNvPicPr/>
            <p:nvPr/>
          </p:nvPicPr>
          <p:blipFill>
            <a:blip r:embed="rId3"/>
            <a:stretch/>
          </p:blipFill>
          <p:spPr>
            <a:xfrm>
              <a:off x="1181160" y="2717640"/>
              <a:ext cx="850680" cy="3870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376" name="object 7" descr=""/>
            <p:cNvPicPr/>
            <p:nvPr/>
          </p:nvPicPr>
          <p:blipFill>
            <a:blip r:embed="rId4"/>
            <a:stretch/>
          </p:blipFill>
          <p:spPr>
            <a:xfrm>
              <a:off x="1193760" y="3105000"/>
              <a:ext cx="520200" cy="259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1084680" y="765000"/>
            <a:ext cx="9732960" cy="16444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4880520"/>
              </a:tabLst>
            </a:pPr>
            <a:r>
              <a:rPr b="0" lang="en-HK" sz="7750" spc="-265" strike="noStrike">
                <a:solidFill>
                  <a:srgbClr val="0f0f0f"/>
                </a:solidFill>
                <a:latin typeface="Times New Roman"/>
              </a:rPr>
              <a:t>Poised</a:t>
            </a:r>
            <a:r>
              <a:rPr b="0" lang="en-HK" sz="7750" spc="89" strike="noStrike">
                <a:solidFill>
                  <a:srgbClr val="0f0f0f"/>
                </a:solidFill>
                <a:latin typeface="Times New Roman"/>
              </a:rPr>
              <a:t> </a:t>
            </a:r>
            <a:r>
              <a:rPr b="0" lang="en-HK" sz="7750" spc="-26" strike="noStrike">
                <a:solidFill>
                  <a:srgbClr val="131313"/>
                </a:solidFill>
                <a:latin typeface="Times New Roman"/>
              </a:rPr>
              <a:t>for</a:t>
            </a:r>
            <a:r>
              <a:rPr b="0" lang="en-HK" sz="7750" spc="-1" strike="noStrike">
                <a:solidFill>
                  <a:srgbClr val="131313"/>
                </a:solidFill>
                <a:latin typeface="Times New Roman"/>
              </a:rPr>
              <a:t>	</a:t>
            </a:r>
            <a:r>
              <a:rPr b="0" lang="en-HK" sz="7750" spc="-157" strike="noStrike">
                <a:solidFill>
                  <a:srgbClr val="111111"/>
                </a:solidFill>
                <a:latin typeface="Times New Roman"/>
              </a:rPr>
              <a:t>Stronger</a:t>
            </a:r>
            <a:r>
              <a:rPr b="0" lang="en-HK" sz="7750" spc="-250" strike="noStrike">
                <a:solidFill>
                  <a:srgbClr val="111111"/>
                </a:solidFill>
                <a:latin typeface="Times New Roman"/>
              </a:rPr>
              <a:t> </a:t>
            </a:r>
            <a:r>
              <a:rPr b="0" lang="en-HK" sz="7750" spc="89" strike="noStrike">
                <a:solidFill>
                  <a:srgbClr val="1c1c1c"/>
                </a:solidFill>
                <a:latin typeface="Times New Roman"/>
              </a:rPr>
              <a:t>94</a:t>
            </a:r>
            <a:endParaRPr b="0" lang="en-HK" sz="7750" spc="-1" strike="noStrike">
              <a:latin typeface="Calibri"/>
            </a:endParaRPr>
          </a:p>
        </p:txBody>
      </p:sp>
      <p:sp>
        <p:nvSpPr>
          <p:cNvPr id="378" name="object 9"/>
          <p:cNvSpPr/>
          <p:nvPr/>
        </p:nvSpPr>
        <p:spPr>
          <a:xfrm>
            <a:off x="1141200" y="2501640"/>
            <a:ext cx="14463000" cy="307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8760" bIns="0" anchor="t">
            <a:spAutoFit/>
          </a:bodyPr>
          <a:p>
            <a:pPr marL="1309320" indent="-5760">
              <a:lnSpc>
                <a:spcPts val="3699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en-HK" sz="3400" spc="-222" strike="noStrike">
                <a:latin typeface="Arial MT"/>
              </a:rPr>
              <a:t>Q3</a:t>
            </a:r>
            <a:r>
              <a:rPr b="0" lang="en-HK" sz="3400" spc="-21" strike="noStrike">
                <a:latin typeface="Arial MT"/>
              </a:rPr>
              <a:t> </a:t>
            </a:r>
            <a:r>
              <a:rPr b="0" lang="en-HK" sz="3400" spc="-140" strike="noStrike">
                <a:latin typeface="Arial MT"/>
              </a:rPr>
              <a:t>was</a:t>
            </a:r>
            <a:r>
              <a:rPr b="0" lang="en-HK" sz="3400" spc="-97" strike="noStrike">
                <a:latin typeface="Arial MT"/>
              </a:rPr>
              <a:t> </a:t>
            </a:r>
            <a:r>
              <a:rPr b="0" lang="en-HK" sz="3400" spc="-307" strike="noStrike">
                <a:latin typeface="Arial MT"/>
              </a:rPr>
              <a:t>a</a:t>
            </a:r>
            <a:r>
              <a:rPr b="0" lang="en-HK" sz="3400" spc="-41" strike="noStrike">
                <a:latin typeface="Arial MT"/>
              </a:rPr>
              <a:t> </a:t>
            </a:r>
            <a:r>
              <a:rPr b="0" lang="en-HK" sz="3400" spc="-52" strike="noStrike">
                <a:latin typeface="Arial MT"/>
              </a:rPr>
              <a:t>productive</a:t>
            </a:r>
            <a:r>
              <a:rPr b="0" lang="en-HK" sz="3400" spc="-177" strike="noStrike">
                <a:latin typeface="Arial MT"/>
              </a:rPr>
              <a:t> </a:t>
            </a:r>
            <a:r>
              <a:rPr b="0" lang="en-HK" sz="3400" spc="-100" strike="noStrike">
                <a:latin typeface="Arial MT"/>
              </a:rPr>
              <a:t>and</a:t>
            </a:r>
            <a:r>
              <a:rPr b="0" lang="en-HK" sz="3400" spc="-140" strike="noStrike">
                <a:latin typeface="Arial MT"/>
              </a:rPr>
              <a:t> </a:t>
            </a:r>
            <a:r>
              <a:rPr b="0" lang="en-HK" sz="3400" spc="-72" strike="noStrike">
                <a:latin typeface="Arial MT"/>
              </a:rPr>
              <a:t>learning-driven</a:t>
            </a:r>
            <a:r>
              <a:rPr b="0" lang="en-HK" sz="3400" spc="-165" strike="noStrike">
                <a:latin typeface="Arial MT"/>
              </a:rPr>
              <a:t> </a:t>
            </a:r>
            <a:r>
              <a:rPr b="0" lang="en-HK" sz="3400" spc="-41" strike="noStrike">
                <a:latin typeface="Arial MT"/>
              </a:rPr>
              <a:t>quarter</a:t>
            </a:r>
            <a:r>
              <a:rPr b="0" lang="en-HK" sz="3400" spc="-185" strike="noStrike">
                <a:latin typeface="Arial MT"/>
              </a:rPr>
              <a:t> </a:t>
            </a:r>
            <a:r>
              <a:rPr b="0" lang="en-HK" sz="3400" spc="-80" strike="noStrike">
                <a:latin typeface="Arial MT"/>
              </a:rPr>
              <a:t>where</a:t>
            </a:r>
            <a:r>
              <a:rPr b="0" lang="en-HK" sz="3400" spc="-21" strike="noStrike">
                <a:latin typeface="Arial MT"/>
              </a:rPr>
              <a:t> </a:t>
            </a:r>
            <a:r>
              <a:rPr b="0" lang="en-HK" sz="3400" spc="-160" strike="noStrike">
                <a:latin typeface="Arial MT"/>
              </a:rPr>
              <a:t>we</a:t>
            </a:r>
            <a:r>
              <a:rPr b="0" lang="en-HK" sz="3400" spc="-106" strike="noStrike">
                <a:latin typeface="Arial MT"/>
              </a:rPr>
              <a:t> </a:t>
            </a:r>
            <a:r>
              <a:rPr b="0" lang="en-HK" sz="3400" spc="-72" strike="noStrike">
                <a:latin typeface="Arial MT"/>
              </a:rPr>
              <a:t>established</a:t>
            </a:r>
            <a:r>
              <a:rPr b="0" lang="en-HK" sz="3400" spc="18" strike="noStrike">
                <a:latin typeface="Arial MT"/>
              </a:rPr>
              <a:t> </a:t>
            </a:r>
            <a:r>
              <a:rPr b="0" lang="en-HK" sz="3400" spc="-355" strike="noStrike">
                <a:latin typeface="Arial MT"/>
              </a:rPr>
              <a:t>a </a:t>
            </a:r>
            <a:r>
              <a:rPr b="0" lang="en-HK" sz="3400" spc="-72" strike="noStrike">
                <a:latin typeface="Arial MT"/>
              </a:rPr>
              <a:t>strong</a:t>
            </a:r>
            <a:r>
              <a:rPr b="0" lang="en-HK" sz="3400" spc="-171" strike="noStrike">
                <a:latin typeface="Arial MT"/>
              </a:rPr>
              <a:t> </a:t>
            </a:r>
            <a:r>
              <a:rPr b="0" lang="en-HK" sz="3400" spc="-145" strike="noStrike">
                <a:latin typeface="Arial MT"/>
              </a:rPr>
              <a:t>base</a:t>
            </a:r>
            <a:r>
              <a:rPr b="0" lang="en-HK" sz="3400" spc="-92" strike="noStrike">
                <a:latin typeface="Arial MT"/>
              </a:rPr>
              <a:t> </a:t>
            </a:r>
            <a:r>
              <a:rPr b="0" lang="en-HK" sz="3400" spc="-1" strike="noStrike">
                <a:latin typeface="Arial MT"/>
              </a:rPr>
              <a:t>for</a:t>
            </a:r>
            <a:r>
              <a:rPr b="0" lang="en-HK" sz="3400" spc="-202" strike="noStrike">
                <a:latin typeface="Arial MT"/>
              </a:rPr>
              <a:t> </a:t>
            </a:r>
            <a:r>
              <a:rPr b="0" lang="en-HK" sz="3400" spc="-26" strike="noStrike">
                <a:latin typeface="Arial MT"/>
              </a:rPr>
              <a:t>future</a:t>
            </a:r>
            <a:r>
              <a:rPr b="0" lang="en-HK" sz="3400" spc="-97" strike="noStrike">
                <a:latin typeface="Arial MT"/>
              </a:rPr>
              <a:t> </a:t>
            </a:r>
            <a:r>
              <a:rPr b="0" lang="en-HK" sz="3400" spc="-12" strike="noStrike">
                <a:latin typeface="Arial MT"/>
              </a:rPr>
              <a:t>growth.</a:t>
            </a:r>
            <a:endParaRPr b="0" lang="en-HK" sz="3400" spc="-1" strike="noStrike">
              <a:latin typeface="Arial"/>
            </a:endParaRPr>
          </a:p>
          <a:p>
            <a:pPr marL="1309320" indent="-576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endParaRPr b="0" lang="en-HK" sz="3400" spc="-1" strike="noStrike">
              <a:latin typeface="Arial"/>
            </a:endParaRPr>
          </a:p>
          <a:p>
            <a:pPr marL="12600" indent="-5760">
              <a:lnSpc>
                <a:spcPts val="3830"/>
              </a:lnSpc>
              <a:buNone/>
              <a:tabLst>
                <a:tab algn="l" pos="1299960"/>
              </a:tabLst>
            </a:pPr>
            <a:r>
              <a:rPr b="0" lang="en-HK" sz="3300" spc="783" strike="noStrike">
                <a:solidFill>
                  <a:srgbClr val="cfa55b"/>
                </a:solidFill>
                <a:latin typeface="Arial MT"/>
              </a:rPr>
              <a:t>„„</a:t>
            </a:r>
            <a:r>
              <a:rPr b="0" lang="en-HK" sz="3300" spc="783" strike="noStrike">
                <a:solidFill>
                  <a:srgbClr val="cfa55b"/>
                </a:solidFill>
                <a:latin typeface="Arial MT"/>
              </a:rPr>
              <a:t>r'</a:t>
            </a:r>
            <a:r>
              <a:rPr b="0" lang="en-HK" sz="3300" spc="-1" strike="noStrike">
                <a:solidFill>
                  <a:srgbClr val="cfa55b"/>
                </a:solidFill>
                <a:latin typeface="Arial MT"/>
              </a:rPr>
              <a:t>	</a:t>
            </a:r>
            <a:r>
              <a:rPr b="0" lang="en-HK" sz="3300" spc="-72" strike="noStrike">
                <a:latin typeface="Arial MT"/>
              </a:rPr>
              <a:t>The</a:t>
            </a:r>
            <a:r>
              <a:rPr b="0" lang="en-HK" sz="3300" spc="-160" strike="noStrike">
                <a:latin typeface="Arial MT"/>
              </a:rPr>
              <a:t> </a:t>
            </a:r>
            <a:r>
              <a:rPr b="0" lang="en-HK" sz="3300" spc="-21" strike="noStrike">
                <a:latin typeface="Arial MT"/>
              </a:rPr>
              <a:t>team</a:t>
            </a:r>
            <a:r>
              <a:rPr b="0" lang="en-HK" sz="3300" spc="-211" strike="noStrike">
                <a:latin typeface="Arial MT"/>
              </a:rPr>
              <a:t> </a:t>
            </a:r>
            <a:r>
              <a:rPr b="0" lang="en-HK" sz="3300" spc="-41" strike="noStrike">
                <a:latin typeface="Arial MT"/>
              </a:rPr>
              <a:t>demonstrated</a:t>
            </a:r>
            <a:r>
              <a:rPr b="0" lang="en-HK" sz="3300" spc="12" strike="noStrike">
                <a:latin typeface="Arial MT"/>
              </a:rPr>
              <a:t> </a:t>
            </a:r>
            <a:r>
              <a:rPr b="0" lang="en-HK" sz="3300" spc="-41" strike="noStrike">
                <a:latin typeface="Arial MT"/>
              </a:rPr>
              <a:t>commitment</a:t>
            </a:r>
            <a:r>
              <a:rPr b="0" lang="en-HK" sz="3300" spc="49" strike="noStrike">
                <a:latin typeface="Arial MT"/>
              </a:rPr>
              <a:t> </a:t>
            </a:r>
            <a:r>
              <a:rPr b="0" lang="en-HK" sz="3300" spc="-35" strike="noStrike">
                <a:latin typeface="Arial MT"/>
              </a:rPr>
              <a:t>and</a:t>
            </a:r>
            <a:r>
              <a:rPr b="0" lang="en-HK" sz="3300" spc="-197" strike="noStrike">
                <a:latin typeface="Arial MT"/>
              </a:rPr>
              <a:t> </a:t>
            </a:r>
            <a:r>
              <a:rPr b="0" lang="en-HK" sz="3300" spc="-21" strike="noStrike">
                <a:latin typeface="Arial MT"/>
              </a:rPr>
              <a:t>adaptability,</a:t>
            </a:r>
            <a:r>
              <a:rPr b="0" lang="en-HK" sz="3300" spc="-32" strike="noStrike">
                <a:latin typeface="Arial MT"/>
              </a:rPr>
              <a:t> </a:t>
            </a:r>
            <a:r>
              <a:rPr b="0" lang="en-HK" sz="3300" spc="-12" strike="noStrike">
                <a:latin typeface="Arial MT"/>
              </a:rPr>
              <a:t>successfully</a:t>
            </a:r>
            <a:endParaRPr b="0" lang="en-HK" sz="3300" spc="-1" strike="noStrike">
              <a:latin typeface="Arial"/>
            </a:endParaRPr>
          </a:p>
          <a:p>
            <a:pPr marL="28440" indent="-5760">
              <a:lnSpc>
                <a:spcPts val="3830"/>
              </a:lnSpc>
              <a:buNone/>
              <a:tabLst>
                <a:tab algn="l" pos="1295280"/>
              </a:tabLst>
            </a:pPr>
            <a:r>
              <a:rPr b="0" lang="en-HK" sz="3300" spc="-26" strike="noStrike">
                <a:solidFill>
                  <a:srgbClr val="cfa356"/>
                </a:solidFill>
                <a:latin typeface="Arial MT"/>
              </a:rPr>
              <a:t>^d“</a:t>
            </a:r>
            <a:r>
              <a:rPr b="0" lang="en-HK" sz="3300" spc="-1" strike="noStrike">
                <a:solidFill>
                  <a:srgbClr val="cfa356"/>
                </a:solidFill>
                <a:latin typeface="Arial MT"/>
              </a:rPr>
              <a:t>	</a:t>
            </a:r>
            <a:r>
              <a:rPr b="0" lang="en-HK" sz="3300" spc="-32" strike="noStrike">
                <a:latin typeface="Arial MT"/>
              </a:rPr>
              <a:t>delivering</a:t>
            </a:r>
            <a:r>
              <a:rPr b="0" lang="en-HK" sz="3300" spc="-197" strike="noStrike">
                <a:latin typeface="Arial MT"/>
              </a:rPr>
              <a:t> </a:t>
            </a:r>
            <a:r>
              <a:rPr b="0" lang="en-HK" sz="3300" spc="-21" strike="noStrike">
                <a:latin typeface="Arial MT"/>
              </a:rPr>
              <a:t>on</a:t>
            </a:r>
            <a:r>
              <a:rPr b="0" lang="en-HK" sz="3300" spc="-211" strike="noStrike">
                <a:latin typeface="Arial MT"/>
              </a:rPr>
              <a:t> </a:t>
            </a:r>
            <a:r>
              <a:rPr b="0" lang="en-HK" sz="3300" spc="-41" strike="noStrike">
                <a:latin typeface="Arial MT"/>
              </a:rPr>
              <a:t>key</a:t>
            </a:r>
            <a:r>
              <a:rPr b="0" lang="en-HK" sz="3300" spc="-171" strike="noStrike">
                <a:latin typeface="Arial MT"/>
              </a:rPr>
              <a:t> </a:t>
            </a:r>
            <a:r>
              <a:rPr b="0" lang="en-HK" sz="3300" spc="-12" strike="noStrike">
                <a:latin typeface="Arial MT"/>
              </a:rPr>
              <a:t>objectives</a:t>
            </a:r>
            <a:r>
              <a:rPr b="0" lang="en-HK" sz="3300" spc="12" strike="noStrike">
                <a:latin typeface="Arial MT"/>
              </a:rPr>
              <a:t> </a:t>
            </a:r>
            <a:r>
              <a:rPr b="0" lang="en-HK" sz="3300" spc="-32" strike="noStrike">
                <a:latin typeface="Arial MT"/>
              </a:rPr>
              <a:t>while</a:t>
            </a:r>
            <a:r>
              <a:rPr b="0" lang="en-HK" sz="3300" spc="-202" strike="noStrike">
                <a:latin typeface="Arial MT"/>
              </a:rPr>
              <a:t> </a:t>
            </a:r>
            <a:r>
              <a:rPr b="0" lang="en-HK" sz="3300" spc="-35" strike="noStrike">
                <a:latin typeface="Arial MT"/>
              </a:rPr>
              <a:t>navigating</a:t>
            </a:r>
            <a:r>
              <a:rPr b="0" lang="en-HK" sz="3300" spc="-80" strike="noStrike">
                <a:latin typeface="Arial MT"/>
              </a:rPr>
              <a:t> </a:t>
            </a:r>
            <a:r>
              <a:rPr b="0" lang="en-HK" sz="3300" spc="-12" strike="noStrike">
                <a:latin typeface="Arial MT"/>
              </a:rPr>
              <a:t>challenges.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379" name="object 10"/>
          <p:cNvSpPr/>
          <p:nvPr/>
        </p:nvSpPr>
        <p:spPr>
          <a:xfrm>
            <a:off x="2423160" y="5653440"/>
            <a:ext cx="12330000" cy="99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9760" bIns="0" anchor="t">
            <a:spAutoFit/>
          </a:bodyPr>
          <a:p>
            <a:pPr marL="12600" indent="9360">
              <a:lnSpc>
                <a:spcPts val="3699"/>
              </a:lnSpc>
              <a:spcBef>
                <a:spcPts val="471"/>
              </a:spcBef>
              <a:buNone/>
              <a:tabLst>
                <a:tab algn="l" pos="0"/>
              </a:tabLst>
            </a:pPr>
            <a:r>
              <a:rPr b="0" lang="en-HK" sz="3300" spc="-327" strike="noStrike">
                <a:latin typeface="Arial MT"/>
              </a:rPr>
              <a:t>We</a:t>
            </a:r>
            <a:r>
              <a:rPr b="0" lang="en-HK" sz="3300" spc="49" strike="noStrike">
                <a:latin typeface="Arial MT"/>
              </a:rPr>
              <a:t> </a:t>
            </a:r>
            <a:r>
              <a:rPr b="0" lang="en-HK" sz="3300" spc="-111" strike="noStrike">
                <a:latin typeface="Arial MT"/>
              </a:rPr>
              <a:t>have</a:t>
            </a:r>
            <a:r>
              <a:rPr b="0" lang="en-HK" sz="3300" spc="-120" strike="noStrike">
                <a:latin typeface="Arial MT"/>
              </a:rPr>
              <a:t> </a:t>
            </a:r>
            <a:r>
              <a:rPr b="0" lang="en-HK" sz="3300" spc="-262" strike="noStrike">
                <a:latin typeface="Arial MT"/>
              </a:rPr>
              <a:t>a</a:t>
            </a:r>
            <a:r>
              <a:rPr b="0" lang="en-HK" sz="3300" spc="29" strike="noStrike">
                <a:latin typeface="Arial MT"/>
              </a:rPr>
              <a:t> </a:t>
            </a:r>
            <a:r>
              <a:rPr b="0" lang="en-HK" sz="3300" spc="-66" strike="noStrike">
                <a:latin typeface="Arial MT"/>
              </a:rPr>
              <a:t>clear,</a:t>
            </a:r>
            <a:r>
              <a:rPr b="0" lang="en-HK" sz="3300" spc="-160" strike="noStrike">
                <a:latin typeface="Arial MT"/>
              </a:rPr>
              <a:t> </a:t>
            </a:r>
            <a:r>
              <a:rPr b="0" lang="en-HK" sz="3300" spc="-12" strike="noStrike">
                <a:latin typeface="Arial MT"/>
              </a:rPr>
              <a:t>targeted</a:t>
            </a:r>
            <a:r>
              <a:rPr b="0" lang="en-HK" sz="3300" spc="-52" strike="noStrike">
                <a:latin typeface="Arial MT"/>
              </a:rPr>
              <a:t> </a:t>
            </a:r>
            <a:r>
              <a:rPr b="0" lang="en-HK" sz="3300" spc="-72" strike="noStrike">
                <a:latin typeface="Arial MT"/>
              </a:rPr>
              <a:t>roadmap</a:t>
            </a:r>
            <a:r>
              <a:rPr b="0" lang="en-HK" sz="3300" spc="-46" strike="noStrike">
                <a:latin typeface="Arial MT"/>
              </a:rPr>
              <a:t> </a:t>
            </a:r>
            <a:r>
              <a:rPr b="0" lang="en-HK" sz="3300" spc="-1" strike="noStrike">
                <a:latin typeface="Arial MT"/>
              </a:rPr>
              <a:t>for</a:t>
            </a:r>
            <a:r>
              <a:rPr b="0" lang="en-HK" sz="3300" spc="-55" strike="noStrike">
                <a:latin typeface="Arial MT"/>
              </a:rPr>
              <a:t> </a:t>
            </a:r>
            <a:r>
              <a:rPr b="0" lang="en-HK" sz="3300" spc="-21" strike="noStrike">
                <a:latin typeface="Arial MT"/>
              </a:rPr>
              <a:t>Q4</a:t>
            </a:r>
            <a:r>
              <a:rPr b="0" lang="en-HK" sz="3300" spc="-160" strike="noStrike">
                <a:latin typeface="Arial MT"/>
              </a:rPr>
              <a:t> </a:t>
            </a:r>
            <a:r>
              <a:rPr b="0" lang="en-HK" sz="3300" spc="-1" strike="noStrike">
                <a:latin typeface="Arial MT"/>
              </a:rPr>
              <a:t>that</a:t>
            </a:r>
            <a:r>
              <a:rPr b="0" lang="en-HK" sz="3300" spc="38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builds</a:t>
            </a:r>
            <a:r>
              <a:rPr b="0" lang="en-HK" sz="3300" spc="-86" strike="noStrike">
                <a:latin typeface="Arial MT"/>
              </a:rPr>
              <a:t> </a:t>
            </a:r>
            <a:r>
              <a:rPr b="0" lang="en-HK" sz="3300" spc="-1" strike="noStrike">
                <a:latin typeface="Arial MT"/>
              </a:rPr>
              <a:t>directly</a:t>
            </a:r>
            <a:r>
              <a:rPr b="0" lang="en-HK" sz="3300" spc="9" strike="noStrike">
                <a:latin typeface="Arial MT"/>
              </a:rPr>
              <a:t> </a:t>
            </a:r>
            <a:r>
              <a:rPr b="0" lang="en-HK" sz="3300" spc="-1" strike="noStrike">
                <a:latin typeface="Arial MT"/>
              </a:rPr>
              <a:t>on</a:t>
            </a:r>
            <a:r>
              <a:rPr b="0" lang="en-HK" sz="3300" spc="-92" strike="noStrike">
                <a:latin typeface="Arial MT"/>
              </a:rPr>
              <a:t> </a:t>
            </a:r>
            <a:r>
              <a:rPr b="0" lang="en-HK" sz="3300" spc="-26" strike="noStrike">
                <a:latin typeface="Arial MT"/>
              </a:rPr>
              <a:t>our </a:t>
            </a:r>
            <a:r>
              <a:rPr b="0" lang="en-HK" sz="3300" spc="-12" strike="noStrike">
                <a:latin typeface="Arial MT"/>
              </a:rPr>
              <a:t>momentum.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380" name="object 11"/>
          <p:cNvSpPr/>
          <p:nvPr/>
        </p:nvSpPr>
        <p:spPr>
          <a:xfrm>
            <a:off x="1179360" y="6123600"/>
            <a:ext cx="28800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300" spc="-80" strike="noStrike">
                <a:solidFill>
                  <a:srgbClr val="cca054"/>
                </a:solidFill>
                <a:latin typeface="Arial MT"/>
              </a:rPr>
              <a:t>V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381" name="object 12"/>
          <p:cNvSpPr/>
          <p:nvPr/>
        </p:nvSpPr>
        <p:spPr>
          <a:xfrm>
            <a:off x="1810440" y="7442280"/>
            <a:ext cx="13838040" cy="16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7320" bIns="0" anchor="t">
            <a:spAutoFit/>
          </a:bodyPr>
          <a:p>
            <a:pPr marL="1436400" indent="-1424160">
              <a:lnSpc>
                <a:spcPts val="4150"/>
              </a:lnSpc>
              <a:spcBef>
                <a:spcPts val="530"/>
              </a:spcBef>
              <a:buNone/>
              <a:tabLst>
                <a:tab algn="l" pos="0"/>
              </a:tabLst>
            </a:pPr>
            <a:r>
              <a:rPr b="0" lang="en-HK" sz="3750" spc="69" strike="noStrike">
                <a:latin typeface="Arial MT"/>
              </a:rPr>
              <a:t>With</a:t>
            </a:r>
            <a:r>
              <a:rPr b="0" lang="en-HK" sz="3750" spc="-145" strike="noStrike">
                <a:latin typeface="Arial MT"/>
              </a:rPr>
              <a:t> </a:t>
            </a:r>
            <a:r>
              <a:rPr b="0" lang="en-HK" sz="3750" spc="-1" strike="noStrike">
                <a:latin typeface="Arial MT"/>
              </a:rPr>
              <a:t>continued</a:t>
            </a:r>
            <a:r>
              <a:rPr b="0" lang="en-HK" sz="3750" spc="117" strike="noStrike">
                <a:latin typeface="Arial MT"/>
              </a:rPr>
              <a:t> </a:t>
            </a:r>
            <a:r>
              <a:rPr b="0" lang="en-HK" sz="3750" spc="49" strike="noStrike">
                <a:latin typeface="Arial MT"/>
              </a:rPr>
              <a:t>focus</a:t>
            </a:r>
            <a:r>
              <a:rPr b="0" lang="en-HK" sz="3750" spc="-72" strike="noStrike">
                <a:latin typeface="Arial MT"/>
              </a:rPr>
              <a:t> </a:t>
            </a:r>
            <a:r>
              <a:rPr b="0" lang="en-HK" sz="3750" spc="-52" strike="noStrike">
                <a:latin typeface="Arial MT"/>
              </a:rPr>
              <a:t>and</a:t>
            </a:r>
            <a:r>
              <a:rPr b="0" lang="en-HK" sz="3750" spc="-151" strike="noStrike">
                <a:latin typeface="Arial MT"/>
              </a:rPr>
              <a:t> </a:t>
            </a:r>
            <a:r>
              <a:rPr b="0" lang="en-HK" sz="3750" spc="-1" strike="noStrike">
                <a:latin typeface="Arial MT"/>
              </a:rPr>
              <a:t>collaboration,</a:t>
            </a:r>
            <a:r>
              <a:rPr b="0" lang="en-HK" sz="3750" spc="-392" strike="noStrike">
                <a:latin typeface="Arial MT"/>
              </a:rPr>
              <a:t> </a:t>
            </a:r>
            <a:r>
              <a:rPr b="0" lang="en-HK" sz="3750" spc="-35" strike="noStrike">
                <a:latin typeface="Arial MT"/>
              </a:rPr>
              <a:t>we</a:t>
            </a:r>
            <a:r>
              <a:rPr b="0" lang="en-HK" sz="3750" spc="-160" strike="noStrike">
                <a:latin typeface="Arial MT"/>
              </a:rPr>
              <a:t> </a:t>
            </a:r>
            <a:r>
              <a:rPr b="0" lang="en-HK" sz="3750" spc="-32" strike="noStrike">
                <a:latin typeface="Arial MT"/>
              </a:rPr>
              <a:t>are</a:t>
            </a:r>
            <a:r>
              <a:rPr b="0" lang="en-HK" sz="3750" spc="-75" strike="noStrike">
                <a:latin typeface="Arial MT"/>
              </a:rPr>
              <a:t> </a:t>
            </a:r>
            <a:r>
              <a:rPr b="0" lang="en-HK" sz="3750" spc="52" strike="noStrike">
                <a:latin typeface="Arial MT"/>
              </a:rPr>
              <a:t>well-</a:t>
            </a:r>
            <a:r>
              <a:rPr b="0" lang="en-HK" sz="3750" spc="58" strike="noStrike">
                <a:latin typeface="Arial MT"/>
              </a:rPr>
              <a:t>positioned</a:t>
            </a:r>
            <a:r>
              <a:rPr b="0" lang="en-HK" sz="3750" spc="-361" strike="noStrike">
                <a:latin typeface="Arial MT"/>
              </a:rPr>
              <a:t> </a:t>
            </a:r>
            <a:r>
              <a:rPr b="0" lang="en-HK" sz="3750" spc="43" strike="noStrike">
                <a:latin typeface="Arial MT"/>
              </a:rPr>
              <a:t>to </a:t>
            </a:r>
            <a:r>
              <a:rPr b="0" lang="en-HK" sz="3750" spc="-21" strike="noStrike">
                <a:latin typeface="Arial MT"/>
              </a:rPr>
              <a:t>achieve</a:t>
            </a:r>
            <a:r>
              <a:rPr b="0" lang="en-HK" sz="3750" spc="38" strike="noStrike">
                <a:latin typeface="Arial MT"/>
              </a:rPr>
              <a:t> </a:t>
            </a:r>
            <a:r>
              <a:rPr b="0" lang="en-HK" sz="3750" spc="-52" strike="noStrike">
                <a:latin typeface="Arial MT"/>
              </a:rPr>
              <a:t>even</a:t>
            </a:r>
            <a:r>
              <a:rPr b="0" lang="en-HK" sz="3750" spc="-216" strike="noStrike">
                <a:latin typeface="Arial MT"/>
              </a:rPr>
              <a:t> </a:t>
            </a:r>
            <a:r>
              <a:rPr b="0" lang="en-HK" sz="3750" spc="-1" strike="noStrike">
                <a:latin typeface="Arial MT"/>
              </a:rPr>
              <a:t>stronger</a:t>
            </a:r>
            <a:r>
              <a:rPr b="0" lang="en-HK" sz="3750" spc="-32" strike="noStrike">
                <a:latin typeface="Arial MT"/>
              </a:rPr>
              <a:t> </a:t>
            </a:r>
            <a:r>
              <a:rPr b="0" lang="en-HK" sz="3750" spc="-1" strike="noStrike">
                <a:latin typeface="Arial MT"/>
              </a:rPr>
              <a:t>results</a:t>
            </a:r>
            <a:r>
              <a:rPr b="0" lang="en-HK" sz="3750" spc="-177" strike="noStrike">
                <a:latin typeface="Arial MT"/>
              </a:rPr>
              <a:t> </a:t>
            </a:r>
            <a:r>
              <a:rPr b="0" lang="en-HK" sz="3750" spc="123" strike="noStrike">
                <a:latin typeface="Arial MT"/>
              </a:rPr>
              <a:t>in</a:t>
            </a:r>
            <a:r>
              <a:rPr b="0" lang="en-HK" sz="3750" spc="-316" strike="noStrike">
                <a:latin typeface="Arial MT"/>
              </a:rPr>
              <a:t> </a:t>
            </a:r>
            <a:r>
              <a:rPr b="0" lang="en-HK" sz="3750" spc="97" strike="noStrike">
                <a:latin typeface="Arial MT"/>
              </a:rPr>
              <a:t>the</a:t>
            </a:r>
            <a:r>
              <a:rPr b="0" lang="en-HK" sz="3750" spc="-296" strike="noStrike">
                <a:latin typeface="Arial MT"/>
              </a:rPr>
              <a:t> </a:t>
            </a:r>
            <a:r>
              <a:rPr b="0" lang="en-HK" sz="3750" spc="-1" strike="noStrike">
                <a:latin typeface="Arial MT"/>
              </a:rPr>
              <a:t>coming</a:t>
            </a:r>
            <a:r>
              <a:rPr b="0" lang="en-HK" sz="3750" spc="-92" strike="noStrike">
                <a:latin typeface="Arial MT"/>
              </a:rPr>
              <a:t> </a:t>
            </a:r>
            <a:r>
              <a:rPr b="0" lang="en-HK" sz="3750" spc="-12" strike="noStrike">
                <a:latin typeface="Arial MT"/>
              </a:rPr>
              <a:t>quarter.</a:t>
            </a:r>
            <a:endParaRPr b="0" lang="en-HK" sz="3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2" name="object 4" descr=""/>
          <p:cNvPicPr/>
          <p:nvPr/>
        </p:nvPicPr>
        <p:blipFill>
          <a:blip r:embed="rId1"/>
          <a:stretch/>
        </p:blipFill>
        <p:spPr>
          <a:xfrm>
            <a:off x="3327480" y="2666880"/>
            <a:ext cx="11378880" cy="3174480"/>
          </a:xfrm>
          <a:prstGeom prst="rect">
            <a:avLst/>
          </a:prstGeom>
          <a:ln w="0">
            <a:noFill/>
          </a:ln>
        </p:spPr>
      </p:pic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1000800" y="598680"/>
            <a:ext cx="15102360" cy="1702440"/>
          </a:xfrm>
          <a:prstGeom prst="rect">
            <a:avLst/>
          </a:prstGeom>
          <a:noFill/>
          <a:ln w="0">
            <a:noFill/>
          </a:ln>
        </p:spPr>
        <p:txBody>
          <a:bodyPr lIns="0" rIns="0" tIns="73800" bIns="0" anchor="t">
            <a:noAutofit/>
          </a:bodyPr>
          <a:p>
            <a:pPr marL="14760" indent="-2520">
              <a:lnSpc>
                <a:spcPts val="6199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en-HK" sz="5450" spc="287" strike="noStrike">
                <a:solidFill>
                  <a:srgbClr val="242424"/>
                </a:solidFill>
                <a:latin typeface="Cambria"/>
              </a:rPr>
              <a:t>Q3</a:t>
            </a:r>
            <a:r>
              <a:rPr b="0" lang="en-HK" sz="5450" spc="-216" strike="noStrike">
                <a:solidFill>
                  <a:srgbClr val="242424"/>
                </a:solidFill>
                <a:latin typeface="Cambria"/>
              </a:rPr>
              <a:t> </a:t>
            </a:r>
            <a:r>
              <a:rPr b="0" lang="en-HK" sz="5450" spc="174" strike="noStrike">
                <a:solidFill>
                  <a:srgbClr val="2b2b2b"/>
                </a:solidFill>
                <a:latin typeface="Cambria"/>
              </a:rPr>
              <a:t>in</a:t>
            </a:r>
            <a:r>
              <a:rPr b="0" lang="en-HK" sz="5450" spc="-1" strike="noStrike">
                <a:solidFill>
                  <a:srgbClr val="2b2b2b"/>
                </a:solidFill>
                <a:latin typeface="Cambria"/>
              </a:rPr>
              <a:t>	</a:t>
            </a:r>
            <a:r>
              <a:rPr b="0" lang="en-HK" sz="5450" spc="-1" strike="noStrike">
                <a:solidFill>
                  <a:srgbClr val="212121"/>
                </a:solidFill>
                <a:latin typeface="Cambria"/>
              </a:rPr>
              <a:t>Review</a:t>
            </a:r>
            <a:endParaRPr b="0" lang="en-HK" sz="5450" spc="-1" strike="noStrike">
              <a:latin typeface="Calibri"/>
            </a:endParaRPr>
          </a:p>
        </p:txBody>
      </p:sp>
      <p:sp>
        <p:nvSpPr>
          <p:cNvPr id="384" name="object 7"/>
          <p:cNvSpPr/>
          <p:nvPr/>
        </p:nvSpPr>
        <p:spPr>
          <a:xfrm>
            <a:off x="6883200" y="6629400"/>
            <a:ext cx="4570920" cy="294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12600" indent="261720">
              <a:lnSpc>
                <a:spcPct val="91000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950" spc="-52" strike="noStrike">
                <a:solidFill>
                  <a:srgbClr val="b56952"/>
                </a:solidFill>
                <a:latin typeface="Arial MT"/>
              </a:rPr>
              <a:t>.</a:t>
            </a:r>
            <a:r>
              <a:rPr b="0" lang="en-HK" sz="2950" spc="-1" strike="noStrike">
                <a:solidFill>
                  <a:srgbClr val="b56952"/>
                </a:solidFill>
                <a:latin typeface="Arial MT"/>
              </a:rPr>
              <a:t>	</a:t>
            </a:r>
            <a:r>
              <a:rPr b="0" lang="en-HK" sz="2950" spc="-126" strike="noStrike">
                <a:latin typeface="Arial MT"/>
              </a:rPr>
              <a:t>A</a:t>
            </a:r>
            <a:r>
              <a:rPr b="0" lang="en-HK" sz="2950" spc="-222" strike="noStrike">
                <a:latin typeface="Arial MT"/>
              </a:rPr>
              <a:t> </a:t>
            </a:r>
            <a:r>
              <a:rPr b="0" lang="en-HK" sz="2950" spc="-100" strike="noStrike">
                <a:latin typeface="Arial MT"/>
              </a:rPr>
              <a:t>Productive</a:t>
            </a:r>
            <a:r>
              <a:rPr b="0" lang="en-HK" sz="2950" spc="-21" strike="noStrike">
                <a:latin typeface="Arial MT"/>
              </a:rPr>
              <a:t> </a:t>
            </a:r>
            <a:r>
              <a:rPr b="0" lang="en-HK" sz="2950" spc="-35" strike="noStrike">
                <a:latin typeface="Arial MT"/>
              </a:rPr>
              <a:t>Foundation: </a:t>
            </a:r>
            <a:r>
              <a:rPr b="0" lang="en-HK" sz="3050" spc="-372" strike="noStrike">
                <a:latin typeface="Arial MT"/>
              </a:rPr>
              <a:t>Q3</a:t>
            </a:r>
            <a:r>
              <a:rPr b="0" lang="en-HK" sz="3050" spc="-72" strike="noStrike">
                <a:latin typeface="Arial MT"/>
              </a:rPr>
              <a:t> </a:t>
            </a:r>
            <a:r>
              <a:rPr b="0" lang="en-HK" sz="3050" spc="-225" strike="noStrike">
                <a:latin typeface="Arial MT"/>
              </a:rPr>
              <a:t>was</a:t>
            </a:r>
            <a:r>
              <a:rPr b="0" lang="en-HK" sz="3050" spc="-26" strike="noStrike">
                <a:latin typeface="Arial MT"/>
              </a:rPr>
              <a:t> </a:t>
            </a:r>
            <a:r>
              <a:rPr b="0" lang="en-HK" sz="3050" spc="-361" strike="noStrike">
                <a:latin typeface="Arial MT"/>
              </a:rPr>
              <a:t>a</a:t>
            </a:r>
            <a:r>
              <a:rPr b="0" lang="en-HK" sz="3050" spc="-202" strike="noStrike">
                <a:latin typeface="Arial MT"/>
              </a:rPr>
              <a:t> </a:t>
            </a:r>
            <a:r>
              <a:rPr b="0" lang="en-HK" sz="3050" spc="-160" strike="noStrike">
                <a:latin typeface="Arial MT"/>
              </a:rPr>
              <a:t>productive</a:t>
            </a:r>
            <a:r>
              <a:rPr b="0" lang="en-HK" sz="3050" spc="12" strike="noStrike">
                <a:latin typeface="Arial MT"/>
              </a:rPr>
              <a:t> </a:t>
            </a:r>
            <a:r>
              <a:rPr b="0" lang="en-HK" sz="3050" spc="-26" strike="noStrike">
                <a:latin typeface="Arial MT"/>
              </a:rPr>
              <a:t>and </a:t>
            </a:r>
            <a:r>
              <a:rPr b="0" lang="en-HK" sz="2850" spc="-86" strike="noStrike">
                <a:latin typeface="Arial MT"/>
              </a:rPr>
              <a:t>learning-</a:t>
            </a:r>
            <a:r>
              <a:rPr b="0" lang="en-HK" sz="2850" spc="-92" strike="noStrike">
                <a:latin typeface="Arial MT"/>
              </a:rPr>
              <a:t>driven</a:t>
            </a:r>
            <a:r>
              <a:rPr b="0" lang="en-HK" sz="2850" spc="-202" strike="noStrike">
                <a:latin typeface="Arial MT"/>
              </a:rPr>
              <a:t> </a:t>
            </a:r>
            <a:r>
              <a:rPr b="0" lang="en-HK" sz="2850" spc="-55" strike="noStrike">
                <a:latin typeface="Arial MT"/>
              </a:rPr>
              <a:t>quarter</a:t>
            </a:r>
            <a:r>
              <a:rPr b="0" lang="en-HK" sz="2850" spc="-32" strike="noStrike">
                <a:latin typeface="Arial MT"/>
              </a:rPr>
              <a:t> </a:t>
            </a:r>
            <a:r>
              <a:rPr b="0" lang="en-HK" sz="2850" spc="-12" strike="noStrike">
                <a:latin typeface="Arial MT"/>
              </a:rPr>
              <a:t>where </a:t>
            </a:r>
            <a:r>
              <a:rPr b="0" lang="en-HK" sz="2850" spc="-165" strike="noStrike">
                <a:latin typeface="Arial MT"/>
              </a:rPr>
              <a:t>we</a:t>
            </a:r>
            <a:r>
              <a:rPr b="0" lang="en-HK" sz="2850" spc="-32" strike="noStrike">
                <a:latin typeface="Arial MT"/>
              </a:rPr>
              <a:t> </a:t>
            </a:r>
            <a:r>
              <a:rPr b="0" lang="en-HK" sz="2850" spc="-55" strike="noStrike">
                <a:latin typeface="Arial MT"/>
              </a:rPr>
              <a:t>successfully</a:t>
            </a:r>
            <a:r>
              <a:rPr b="0" lang="en-HK" sz="2850" spc="-126" strike="noStrike">
                <a:latin typeface="Arial MT"/>
              </a:rPr>
              <a:t> </a:t>
            </a:r>
            <a:r>
              <a:rPr b="0" lang="en-HK" sz="2850" spc="-60" strike="noStrike">
                <a:latin typeface="Arial MT"/>
              </a:rPr>
              <a:t>established</a:t>
            </a:r>
            <a:r>
              <a:rPr b="0" lang="en-HK" sz="2850" spc="-55" strike="noStrike">
                <a:latin typeface="Arial MT"/>
              </a:rPr>
              <a:t> </a:t>
            </a:r>
            <a:r>
              <a:rPr b="0" lang="en-HK" sz="2850" spc="-52" strike="noStrike">
                <a:latin typeface="Arial MT"/>
              </a:rPr>
              <a:t>a </a:t>
            </a:r>
            <a:r>
              <a:rPr b="0" lang="en-HK" sz="3050" spc="-157" strike="noStrike">
                <a:latin typeface="Arial MT"/>
              </a:rPr>
              <a:t>strong</a:t>
            </a:r>
            <a:r>
              <a:rPr b="0" lang="en-HK" sz="3050" spc="-106" strike="noStrike">
                <a:latin typeface="Arial MT"/>
              </a:rPr>
              <a:t> </a:t>
            </a:r>
            <a:r>
              <a:rPr b="0" lang="en-HK" sz="3050" spc="-225" strike="noStrike">
                <a:latin typeface="Arial MT"/>
              </a:rPr>
              <a:t>base</a:t>
            </a:r>
            <a:r>
              <a:rPr b="0" lang="en-HK" sz="3050" spc="-41" strike="noStrike">
                <a:latin typeface="Arial MT"/>
              </a:rPr>
              <a:t> </a:t>
            </a:r>
            <a:r>
              <a:rPr b="0" lang="en-HK" sz="3050" spc="-60" strike="noStrike">
                <a:latin typeface="Arial MT"/>
              </a:rPr>
              <a:t>for</a:t>
            </a:r>
            <a:r>
              <a:rPr b="0" lang="en-HK" sz="3050" spc="-41" strike="noStrike">
                <a:latin typeface="Arial MT"/>
              </a:rPr>
              <a:t> </a:t>
            </a:r>
            <a:r>
              <a:rPr b="0" lang="en-HK" sz="3050" spc="-151" strike="noStrike">
                <a:latin typeface="Arial MT"/>
              </a:rPr>
              <a:t>future</a:t>
            </a:r>
            <a:r>
              <a:rPr b="0" lang="en-HK" sz="3050" spc="-72" strike="noStrike">
                <a:latin typeface="Arial MT"/>
              </a:rPr>
              <a:t> </a:t>
            </a:r>
            <a:r>
              <a:rPr b="0" lang="en-HK" sz="3050" spc="-151" strike="noStrike">
                <a:latin typeface="Arial MT"/>
              </a:rPr>
              <a:t>growth.</a:t>
            </a:r>
            <a:endParaRPr b="0" lang="en-HK" sz="30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mph" presetID="8" repeatCount="2000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2" descr=""/>
          <p:cNvPicPr/>
          <p:nvPr/>
        </p:nvPicPr>
        <p:blipFill>
          <a:blip r:embed="rId1"/>
          <a:stretch/>
        </p:blipFill>
        <p:spPr>
          <a:xfrm>
            <a:off x="533520" y="507960"/>
            <a:ext cx="16408080" cy="8749800"/>
          </a:xfrm>
          <a:prstGeom prst="rect">
            <a:avLst/>
          </a:prstGeom>
          <a:ln w="0">
            <a:noFill/>
          </a:ln>
        </p:spPr>
      </p:pic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2512080"/>
          </a:xfrm>
          <a:prstGeom prst="rect">
            <a:avLst/>
          </a:prstGeom>
          <a:noFill/>
          <a:ln w="0">
            <a:noFill/>
          </a:ln>
        </p:spPr>
        <p:txBody>
          <a:bodyPr lIns="0" rIns="0" tIns="149760" bIns="0" anchor="t">
            <a:noAutofit/>
          </a:bodyPr>
          <a:p>
            <a:pPr marL="15840" indent="-3960">
              <a:lnSpc>
                <a:spcPts val="6199"/>
              </a:lnSpc>
              <a:spcBef>
                <a:spcPts val="1179"/>
              </a:spcBef>
              <a:buNone/>
              <a:tabLst>
                <a:tab algn="l" pos="0"/>
              </a:tabLst>
            </a:pPr>
            <a:r>
              <a:rPr b="0" lang="en-HK" sz="6050" spc="-1" strike="noStrike">
                <a:solidFill>
                  <a:srgbClr val="0a0a0a"/>
                </a:solidFill>
                <a:latin typeface="Cambria"/>
              </a:rPr>
              <a:t>Executive</a:t>
            </a:r>
            <a:r>
              <a:rPr b="0" lang="en-HK" sz="6050" spc="406" strike="noStrike">
                <a:solidFill>
                  <a:srgbClr val="0a0a0a"/>
                </a:solidFill>
                <a:latin typeface="Cambria"/>
              </a:rPr>
              <a:t> </a:t>
            </a:r>
            <a:r>
              <a:rPr b="0" lang="en-HK" sz="6050" spc="-1" strike="noStrike">
                <a:solidFill>
                  <a:srgbClr val="000000"/>
                </a:solidFill>
                <a:latin typeface="Cambria"/>
              </a:rPr>
              <a:t>Summary:</a:t>
            </a:r>
            <a:r>
              <a:rPr b="0" lang="en-HK" sz="6050" spc="31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050" spc="-1" strike="noStrike">
                <a:solidFill>
                  <a:srgbClr val="131313"/>
                </a:solidFill>
                <a:latin typeface="Cambria"/>
              </a:rPr>
              <a:t>A</a:t>
            </a:r>
            <a:r>
              <a:rPr b="0" lang="en-HK" sz="6050" spc="-120" strike="noStrike">
                <a:solidFill>
                  <a:srgbClr val="131313"/>
                </a:solidFill>
                <a:latin typeface="Cambria"/>
              </a:rPr>
              <a:t> </a:t>
            </a:r>
            <a:r>
              <a:rPr b="0" lang="en-HK" sz="6050" spc="-1" strike="noStrike">
                <a:solidFill>
                  <a:srgbClr val="000000"/>
                </a:solidFill>
                <a:latin typeface="Cambria"/>
              </a:rPr>
              <a:t>Foundational</a:t>
            </a:r>
            <a:r>
              <a:rPr b="0" lang="en-HK" sz="6050" spc="48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050" spc="148" strike="noStrike">
                <a:solidFill>
                  <a:srgbClr val="0c0c0c"/>
                </a:solidFill>
                <a:latin typeface="Cambria"/>
              </a:rPr>
              <a:t>QuaHer Setting</a:t>
            </a:r>
            <a:r>
              <a:rPr b="0" lang="en-HK" sz="6050" spc="214" strike="noStrike">
                <a:solidFill>
                  <a:srgbClr val="0c0c0c"/>
                </a:solidFill>
                <a:latin typeface="Cambria"/>
              </a:rPr>
              <a:t> </a:t>
            </a:r>
            <a:r>
              <a:rPr b="0" lang="en-HK" sz="6050" spc="103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0" lang="en-HK" sz="605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050" spc="103" strike="noStrike">
                <a:solidFill>
                  <a:srgbClr val="000000"/>
                </a:solidFill>
                <a:latin typeface="Cambria"/>
              </a:rPr>
              <a:t>Stage</a:t>
            </a:r>
            <a:r>
              <a:rPr b="0" lang="en-HK" sz="6050" spc="21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050" spc="94" strike="noStrike">
                <a:solidFill>
                  <a:srgbClr val="0c0c0c"/>
                </a:solidFill>
                <a:latin typeface="Cambria"/>
              </a:rPr>
              <a:t>for</a:t>
            </a:r>
            <a:r>
              <a:rPr b="0" lang="en-HK" sz="6050" spc="-7" strike="noStrike">
                <a:solidFill>
                  <a:srgbClr val="0c0c0c"/>
                </a:solidFill>
                <a:latin typeface="Cambria"/>
              </a:rPr>
              <a:t> </a:t>
            </a:r>
            <a:r>
              <a:rPr b="0" lang="en-HK" sz="6050" spc="-1" strike="noStrike">
                <a:solidFill>
                  <a:srgbClr val="000000"/>
                </a:solidFill>
                <a:latin typeface="Cambria"/>
              </a:rPr>
              <a:t>Q4</a:t>
            </a:r>
            <a:r>
              <a:rPr b="0" lang="en-HK" sz="6050" spc="21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050" spc="-12" strike="noStrike">
                <a:solidFill>
                  <a:srgbClr val="000000"/>
                </a:solidFill>
                <a:latin typeface="Cambria"/>
              </a:rPr>
              <a:t>Acceleration</a:t>
            </a:r>
            <a:endParaRPr b="0" lang="en-HK" sz="6050" spc="-1" strike="noStrike">
              <a:latin typeface="Calibri"/>
            </a:endParaRPr>
          </a:p>
        </p:txBody>
      </p:sp>
      <p:sp>
        <p:nvSpPr>
          <p:cNvPr id="90" name="object 7"/>
          <p:cNvSpPr/>
          <p:nvPr/>
        </p:nvSpPr>
        <p:spPr>
          <a:xfrm>
            <a:off x="15707160" y="9448200"/>
            <a:ext cx="123480" cy="20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" bIns="0" anchor="t">
            <a:spAutoFit/>
          </a:bodyPr>
          <a:p>
            <a:pPr marL="12600">
              <a:lnSpc>
                <a:spcPct val="100000"/>
              </a:lnSpc>
              <a:spcBef>
                <a:spcPts val="51"/>
              </a:spcBef>
              <a:buNone/>
            </a:pPr>
            <a:r>
              <a:rPr b="0" lang="en-HK" sz="1300" spc="-52" strike="noStrike">
                <a:latin typeface="Cambria"/>
              </a:rPr>
              <a:t>G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91" name="object 4"/>
          <p:cNvSpPr/>
          <p:nvPr/>
        </p:nvSpPr>
        <p:spPr>
          <a:xfrm>
            <a:off x="955440" y="3653280"/>
            <a:ext cx="4470120" cy="43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32920" bIns="0" anchor="t">
            <a:spAutoFit/>
          </a:bodyPr>
          <a:p>
            <a:pPr marL="12600">
              <a:lnSpc>
                <a:spcPct val="100000"/>
              </a:lnSpc>
              <a:spcBef>
                <a:spcPts val="1834"/>
              </a:spcBef>
              <a:buNone/>
            </a:pPr>
            <a:r>
              <a:rPr b="0" lang="en-HK" sz="3050" spc="83" strike="noStrike">
                <a:latin typeface="Cambria"/>
              </a:rPr>
              <a:t>Q3</a:t>
            </a:r>
            <a:r>
              <a:rPr b="0" lang="en-HK" sz="3050" spc="-100" strike="noStrike">
                <a:latin typeface="Cambria"/>
              </a:rPr>
              <a:t> </a:t>
            </a:r>
            <a:r>
              <a:rPr b="0" lang="en-HK" sz="3050" spc="-1" strike="noStrike">
                <a:latin typeface="Cambria"/>
              </a:rPr>
              <a:t>Performance</a:t>
            </a:r>
            <a:r>
              <a:rPr b="0" lang="en-HK" sz="3050" spc="299" strike="noStrike">
                <a:latin typeface="Cambria"/>
              </a:rPr>
              <a:t> </a:t>
            </a:r>
            <a:r>
              <a:rPr b="0" lang="en-HK" sz="3050" spc="-12" strike="noStrike">
                <a:latin typeface="Cambria"/>
              </a:rPr>
              <a:t>Snapshot</a:t>
            </a:r>
            <a:endParaRPr b="0" lang="en-HK" sz="3050" spc="-1" strike="noStrike">
              <a:latin typeface="Arial"/>
            </a:endParaRPr>
          </a:p>
          <a:p>
            <a:pPr marL="15840" indent="-3240">
              <a:lnSpc>
                <a:spcPct val="100000"/>
              </a:lnSpc>
              <a:spcBef>
                <a:spcPts val="1281"/>
              </a:spcBef>
              <a:buNone/>
              <a:tabLst>
                <a:tab algn="l" pos="0"/>
              </a:tabLst>
            </a:pPr>
            <a:r>
              <a:rPr b="0" lang="en-HK" sz="2300" spc="-86" strike="noStrike">
                <a:latin typeface="Arial MT"/>
              </a:rPr>
              <a:t>D3 </a:t>
            </a:r>
            <a:r>
              <a:rPr b="0" lang="en-HK" sz="2300" spc="-145" strike="noStrike">
                <a:latin typeface="Arial MT"/>
              </a:rPr>
              <a:t>was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160" strike="noStrike">
                <a:latin typeface="Arial MT"/>
              </a:rPr>
              <a:t>a</a:t>
            </a:r>
            <a:r>
              <a:rPr b="0" lang="en-HK" sz="2300" spc="-145" strike="noStrike">
                <a:latin typeface="Arial MT"/>
              </a:rPr>
              <a:t> </a:t>
            </a:r>
            <a:r>
              <a:rPr b="0" lang="en-HK" sz="2300" spc="-80" strike="noStrike">
                <a:latin typeface="Arial MT"/>
              </a:rPr>
              <a:t>period </a:t>
            </a:r>
            <a:r>
              <a:rPr b="0" lang="en-HK" sz="2300" spc="-21" strike="noStrike">
                <a:latin typeface="Arial MT"/>
              </a:rPr>
              <a:t>of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disciplined </a:t>
            </a:r>
            <a:r>
              <a:rPr b="0" lang="en-HK" sz="2200" spc="-46" strike="noStrike">
                <a:latin typeface="Arial MT"/>
              </a:rPr>
              <a:t>execution,</a:t>
            </a:r>
            <a:r>
              <a:rPr b="0" lang="en-HK" sz="2200" spc="-111" strike="noStrike">
                <a:latin typeface="Arial MT"/>
              </a:rPr>
              <a:t> </a:t>
            </a:r>
            <a:r>
              <a:rPr b="0" lang="en-HK" sz="2200" spc="-80" strike="noStrike">
                <a:latin typeface="Arial MT"/>
              </a:rPr>
              <a:t>marked</a:t>
            </a:r>
            <a:r>
              <a:rPr b="0" lang="en-HK" sz="2200" spc="-75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by</a:t>
            </a:r>
            <a:r>
              <a:rPr b="0" lang="en-HK" sz="2200" spc="-75" strike="noStrike">
                <a:latin typeface="Arial MT"/>
              </a:rPr>
              <a:t> </a:t>
            </a:r>
            <a:r>
              <a:rPr b="0" lang="en-HK" sz="2200" spc="-41" strike="noStrike">
                <a:latin typeface="Arial MT"/>
              </a:rPr>
              <a:t>steady</a:t>
            </a:r>
            <a:r>
              <a:rPr b="0" lang="en-HK" sz="2200" spc="-66" strike="noStrike">
                <a:latin typeface="Arial MT"/>
              </a:rPr>
              <a:t> </a:t>
            </a:r>
            <a:r>
              <a:rPr b="0" lang="en-HK" sz="2200" spc="-35" strike="noStrike">
                <a:latin typeface="Arial MT"/>
              </a:rPr>
              <a:t>revenue </a:t>
            </a:r>
            <a:r>
              <a:rPr b="0" lang="en-HK" sz="2200" spc="-21" strike="noStrike">
                <a:latin typeface="Arial MT"/>
              </a:rPr>
              <a:t>growth</a:t>
            </a:r>
            <a:r>
              <a:rPr b="0" lang="en-HK" sz="2200" spc="-120" strike="noStrike">
                <a:latin typeface="Arial MT"/>
              </a:rPr>
              <a:t> </a:t>
            </a:r>
            <a:r>
              <a:rPr b="0" lang="en-HK" sz="2200" spc="-41" strike="noStrike">
                <a:latin typeface="Arial MT"/>
              </a:rPr>
              <a:t>and</a:t>
            </a:r>
            <a:r>
              <a:rPr b="0" lang="en-HK" sz="2200" spc="-86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significant</a:t>
            </a:r>
            <a:r>
              <a:rPr b="0" lang="en-HK" sz="2200" spc="-15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improvements </a:t>
            </a:r>
            <a:r>
              <a:rPr b="0" lang="en-HK" sz="2300" spc="-21" strike="noStrike">
                <a:latin typeface="Arial MT"/>
              </a:rPr>
              <a:t>in</a:t>
            </a:r>
            <a:r>
              <a:rPr b="0" lang="en-HK" sz="2300" spc="-151" strike="noStrike">
                <a:latin typeface="Arial MT"/>
              </a:rPr>
              <a:t> </a:t>
            </a:r>
            <a:r>
              <a:rPr b="0" lang="en-HK" sz="2300" spc="-92" strike="noStrike">
                <a:latin typeface="Arial MT"/>
              </a:rPr>
              <a:t>operational</a:t>
            </a:r>
            <a:r>
              <a:rPr b="0" lang="en-HK" sz="2300" spc="12" strike="noStrike">
                <a:latin typeface="Arial MT"/>
              </a:rPr>
              <a:t> </a:t>
            </a:r>
            <a:r>
              <a:rPr b="0" lang="en-HK" sz="2300" spc="-75" strike="noStrike">
                <a:latin typeface="Arial MT"/>
              </a:rPr>
              <a:t>efficiency.</a:t>
            </a:r>
            <a:r>
              <a:rPr b="0" lang="en-HK" sz="2300" spc="-46" strike="noStrike">
                <a:latin typeface="Arial MT"/>
              </a:rPr>
              <a:t> </a:t>
            </a:r>
            <a:r>
              <a:rPr b="0" lang="en-HK" sz="2300" spc="-290" strike="noStrike">
                <a:latin typeface="Arial MT"/>
              </a:rPr>
              <a:t>We </a:t>
            </a:r>
            <a:r>
              <a:rPr b="0" lang="en-HK" sz="2300" spc="-75" strike="noStrike">
                <a:latin typeface="Arial MT"/>
              </a:rPr>
              <a:t>successfully</a:t>
            </a:r>
            <a:r>
              <a:rPr b="0" lang="en-HK" sz="2300" spc="29" strike="noStrike">
                <a:latin typeface="Arial MT"/>
              </a:rPr>
              <a:t> </a:t>
            </a:r>
            <a:r>
              <a:rPr b="0" lang="en-HK" sz="2300" spc="-97" strike="noStrike">
                <a:latin typeface="Arial MT"/>
              </a:rPr>
              <a:t>delivered</a:t>
            </a:r>
            <a:r>
              <a:rPr b="0" lang="en-HK" sz="2300" spc="-66" strike="noStrike">
                <a:latin typeface="Arial MT"/>
              </a:rPr>
              <a:t> </a:t>
            </a:r>
            <a:r>
              <a:rPr b="0" lang="en-HK" sz="2300" spc="-111" strike="noStrike">
                <a:latin typeface="Arial MT"/>
              </a:rPr>
              <a:t>on</a:t>
            </a:r>
            <a:r>
              <a:rPr b="0" lang="en-HK" sz="2300" spc="-177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the </a:t>
            </a:r>
            <a:r>
              <a:rPr b="0" lang="en-HK" sz="2200" spc="-1" strike="noStrike">
                <a:latin typeface="Arial MT"/>
              </a:rPr>
              <a:t>majority</a:t>
            </a:r>
            <a:r>
              <a:rPr b="0" lang="en-HK" sz="2200" spc="-114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of</a:t>
            </a:r>
            <a:r>
              <a:rPr b="0" lang="en-HK" sz="2200" spc="-66" strike="noStrike">
                <a:latin typeface="Arial MT"/>
              </a:rPr>
              <a:t> </a:t>
            </a:r>
            <a:r>
              <a:rPr b="0" lang="en-HK" sz="2200" spc="-41" strike="noStrike">
                <a:latin typeface="Arial MT"/>
              </a:rPr>
              <a:t>our</a:t>
            </a:r>
            <a:r>
              <a:rPr b="0" lang="en-HK" sz="2200" spc="-111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objectives, </a:t>
            </a:r>
            <a:r>
              <a:rPr b="0" lang="en-HK" sz="2150" spc="-12" strike="noStrike">
                <a:latin typeface="Arial MT"/>
              </a:rPr>
              <a:t>strengthening</a:t>
            </a:r>
            <a:r>
              <a:rPr b="0" lang="en-HK" sz="2150" spc="-66" strike="noStrike">
                <a:latin typeface="Arial MT"/>
              </a:rPr>
              <a:t> </a:t>
            </a:r>
            <a:r>
              <a:rPr b="0" lang="en-HK" sz="2150" spc="-12" strike="noStrike">
                <a:latin typeface="Arial MT"/>
              </a:rPr>
              <a:t>internal</a:t>
            </a:r>
            <a:r>
              <a:rPr b="0" lang="en-HK" sz="2150" spc="-140" strike="noStrike">
                <a:latin typeface="Arial MT"/>
              </a:rPr>
              <a:t> </a:t>
            </a:r>
            <a:r>
              <a:rPr b="0" lang="en-HK" sz="2150" spc="-35" strike="noStrike">
                <a:latin typeface="Arial MT"/>
              </a:rPr>
              <a:t>processes</a:t>
            </a:r>
            <a:r>
              <a:rPr b="0" lang="en-HK" sz="2150" spc="4" strike="noStrike">
                <a:latin typeface="Arial MT"/>
              </a:rPr>
              <a:t> </a:t>
            </a:r>
            <a:r>
              <a:rPr b="0" lang="en-HK" sz="2150" spc="-26" strike="noStrike">
                <a:latin typeface="Arial MT"/>
              </a:rPr>
              <a:t>and </a:t>
            </a:r>
            <a:r>
              <a:rPr b="0" lang="en-HK" sz="2150" spc="-1" strike="noStrike">
                <a:latin typeface="Arial MT"/>
              </a:rPr>
              <a:t>client</a:t>
            </a:r>
            <a:r>
              <a:rPr b="0" lang="en-HK" sz="2150" spc="4" strike="noStrike">
                <a:latin typeface="Arial MT"/>
              </a:rPr>
              <a:t> </a:t>
            </a:r>
            <a:r>
              <a:rPr b="0" lang="en-HK" sz="2150" spc="-12" strike="noStrike">
                <a:latin typeface="Arial MT"/>
              </a:rPr>
              <a:t>trust.</a:t>
            </a:r>
            <a:endParaRPr b="0" lang="en-HK" sz="2150" spc="-1" strike="noStrike">
              <a:latin typeface="Arial"/>
            </a:endParaRPr>
          </a:p>
        </p:txBody>
      </p:sp>
      <p:sp>
        <p:nvSpPr>
          <p:cNvPr id="92" name="object 5"/>
          <p:cNvSpPr/>
          <p:nvPr/>
        </p:nvSpPr>
        <p:spPr>
          <a:xfrm>
            <a:off x="6468480" y="3695760"/>
            <a:ext cx="4593240" cy="356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9720" bIns="0" anchor="t">
            <a:spAutoFit/>
          </a:bodyPr>
          <a:p>
            <a:pPr marL="12600">
              <a:lnSpc>
                <a:spcPct val="100000"/>
              </a:lnSpc>
              <a:spcBef>
                <a:spcPts val="1494"/>
              </a:spcBef>
              <a:buNone/>
            </a:pPr>
            <a:r>
              <a:rPr b="0" lang="en-HK" sz="3050" spc="-1" strike="noStrike">
                <a:latin typeface="Cambria"/>
              </a:rPr>
              <a:t>Strategic</a:t>
            </a:r>
            <a:r>
              <a:rPr b="0" lang="en-HK" sz="3050" spc="443" strike="noStrike">
                <a:latin typeface="Cambria"/>
              </a:rPr>
              <a:t> </a:t>
            </a:r>
            <a:r>
              <a:rPr b="0" lang="en-HK" sz="3050" spc="-12" strike="noStrike">
                <a:latin typeface="Cambria"/>
              </a:rPr>
              <a:t>Implication</a:t>
            </a:r>
            <a:endParaRPr b="0" lang="en-HK" sz="3050" spc="-1" strike="noStrike">
              <a:latin typeface="Arial"/>
            </a:endParaRPr>
          </a:p>
          <a:p>
            <a:pPr marL="14760" indent="11520">
              <a:lnSpc>
                <a:spcPct val="96000"/>
              </a:lnSpc>
              <a:spcBef>
                <a:spcPts val="1270"/>
              </a:spcBef>
              <a:buNone/>
              <a:tabLst>
                <a:tab algn="l" pos="0"/>
              </a:tabLst>
            </a:pPr>
            <a:r>
              <a:rPr b="0" lang="en-HK" sz="2400" spc="-182" strike="noStrike">
                <a:latin typeface="Arial MT"/>
              </a:rPr>
              <a:t>This</a:t>
            </a:r>
            <a:r>
              <a:rPr b="0" lang="en-HK" sz="2400" spc="-75" strike="noStrike">
                <a:latin typeface="Arial MT"/>
              </a:rPr>
              <a:t> </a:t>
            </a:r>
            <a:r>
              <a:rPr b="0" lang="en-HK" sz="2400" spc="-131" strike="noStrike">
                <a:latin typeface="Arial MT"/>
              </a:rPr>
              <a:t>focus</a:t>
            </a:r>
            <a:r>
              <a:rPr b="0" lang="en-HK" sz="2400" spc="-26" strike="noStrike">
                <a:latin typeface="Arial MT"/>
              </a:rPr>
              <a:t> </a:t>
            </a:r>
            <a:r>
              <a:rPr b="0" lang="en-HK" sz="2400" spc="-225" strike="noStrike">
                <a:latin typeface="Arial MT"/>
              </a:rPr>
              <a:t>on</a:t>
            </a:r>
            <a:r>
              <a:rPr b="0" lang="en-HK" sz="2400" spc="-100" strike="noStrike">
                <a:latin typeface="Arial MT"/>
              </a:rPr>
              <a:t> </a:t>
            </a:r>
            <a:r>
              <a:rPr b="0" lang="en-HK" sz="2400" spc="-140" strike="noStrike">
                <a:latin typeface="Arial MT"/>
              </a:rPr>
              <a:t>building</a:t>
            </a:r>
            <a:r>
              <a:rPr b="0" lang="en-HK" sz="2400" spc="32" strike="noStrike">
                <a:latin typeface="Arial MT"/>
              </a:rPr>
              <a:t> </a:t>
            </a:r>
            <a:r>
              <a:rPr b="0" lang="en-HK" sz="2400" spc="-222" strike="noStrike">
                <a:latin typeface="Arial MT"/>
              </a:rPr>
              <a:t>a</a:t>
            </a:r>
            <a:r>
              <a:rPr b="0" lang="en-HK" sz="2400" spc="-75" strike="noStrike">
                <a:latin typeface="Arial MT"/>
              </a:rPr>
              <a:t> </a:t>
            </a:r>
            <a:r>
              <a:rPr b="0" lang="en-HK" sz="2400" spc="-12" strike="noStrike">
                <a:latin typeface="Arial MT"/>
              </a:rPr>
              <a:t>stable </a:t>
            </a:r>
            <a:r>
              <a:rPr b="0" lang="en-HK" sz="2300" spc="-97" strike="noStrike">
                <a:latin typeface="Arial MT"/>
              </a:rPr>
              <a:t>foundation</a:t>
            </a:r>
            <a:r>
              <a:rPr b="0" lang="en-HK" sz="2300" spc="4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in</a:t>
            </a:r>
            <a:r>
              <a:rPr b="0" lang="en-HK" sz="2300" spc="-145" strike="noStrike">
                <a:latin typeface="Arial MT"/>
              </a:rPr>
              <a:t> </a:t>
            </a:r>
            <a:r>
              <a:rPr b="0" lang="en-HK" sz="2300" spc="-197" strike="noStrike">
                <a:latin typeface="Arial MT"/>
              </a:rPr>
              <a:t>Q3</a:t>
            </a:r>
            <a:r>
              <a:rPr b="0" lang="en-HK" sz="2300" spc="-41" strike="noStrike">
                <a:latin typeface="Arial MT"/>
              </a:rPr>
              <a:t> </a:t>
            </a:r>
            <a:r>
              <a:rPr b="0" lang="en-HK" sz="2300" spc="-145" strike="noStrike">
                <a:latin typeface="Arial MT"/>
              </a:rPr>
              <a:t>was</a:t>
            </a:r>
            <a:r>
              <a:rPr b="0" lang="en-HK" sz="2300" spc="-97" strike="noStrike">
                <a:latin typeface="Arial MT"/>
              </a:rPr>
              <a:t> deliberate.</a:t>
            </a:r>
            <a:r>
              <a:rPr b="0" lang="en-HK" sz="2300" spc="29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It</a:t>
            </a:r>
            <a:r>
              <a:rPr b="0" lang="en-HK" sz="2300" spc="-75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has </a:t>
            </a:r>
            <a:r>
              <a:rPr b="0" lang="en-HK" sz="2300" spc="-80" strike="noStrike">
                <a:latin typeface="Arial MT"/>
              </a:rPr>
              <a:t>reinforced</a:t>
            </a:r>
            <a:r>
              <a:rPr b="0" lang="en-HK" sz="2300" spc="4" strike="noStrike">
                <a:latin typeface="Arial MT"/>
              </a:rPr>
              <a:t> </a:t>
            </a:r>
            <a:r>
              <a:rPr b="0" lang="en-HK" sz="2300" spc="-120" strike="noStrike">
                <a:latin typeface="Arial MT"/>
              </a:rPr>
              <a:t>our</a:t>
            </a:r>
            <a:r>
              <a:rPr b="0" lang="en-HK" sz="2300" spc="-41" strike="noStrike">
                <a:latin typeface="Arial MT"/>
              </a:rPr>
              <a:t> </a:t>
            </a:r>
            <a:r>
              <a:rPr b="0" lang="en-HK" sz="2300" spc="-100" strike="noStrike">
                <a:latin typeface="Arial MT"/>
              </a:rPr>
              <a:t>execution</a:t>
            </a:r>
            <a:r>
              <a:rPr b="0" lang="en-HK" sz="2300" spc="-1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capability </a:t>
            </a:r>
            <a:r>
              <a:rPr b="0" lang="en-HK" sz="2400" spc="-211" strike="noStrike">
                <a:latin typeface="Arial MT"/>
              </a:rPr>
              <a:t>and</a:t>
            </a:r>
            <a:r>
              <a:rPr b="0" lang="en-HK" sz="2400" spc="-185" strike="noStrike">
                <a:latin typeface="Arial MT"/>
              </a:rPr>
              <a:t> </a:t>
            </a:r>
            <a:r>
              <a:rPr b="0" lang="en-HK" sz="2400" spc="-145" strike="noStrike">
                <a:latin typeface="Arial MT"/>
              </a:rPr>
              <a:t>provides</a:t>
            </a:r>
            <a:r>
              <a:rPr b="0" lang="en-HK" sz="2400" spc="-72" strike="noStrike">
                <a:latin typeface="Arial MT"/>
              </a:rPr>
              <a:t> </a:t>
            </a:r>
            <a:r>
              <a:rPr b="0" lang="en-HK" sz="2400" spc="-327" strike="noStrike">
                <a:latin typeface="Arial MT"/>
              </a:rPr>
              <a:t>a</a:t>
            </a:r>
            <a:r>
              <a:rPr b="0" lang="en-HK" sz="2400" spc="29" strike="noStrike">
                <a:latin typeface="Arial MT"/>
              </a:rPr>
              <a:t> </a:t>
            </a:r>
            <a:r>
              <a:rPr b="0" lang="en-HK" sz="2400" spc="-151" strike="noStrike">
                <a:latin typeface="Arial MT"/>
              </a:rPr>
              <a:t>solid</a:t>
            </a:r>
            <a:r>
              <a:rPr b="0" lang="en-HK" sz="2400" spc="-41" strike="noStrike">
                <a:latin typeface="Arial MT"/>
              </a:rPr>
              <a:t> </a:t>
            </a:r>
            <a:r>
              <a:rPr b="0" lang="en-HK" sz="2400" spc="-111" strike="noStrike">
                <a:latin typeface="Arial MT"/>
              </a:rPr>
              <a:t>platform</a:t>
            </a:r>
            <a:r>
              <a:rPr b="0" lang="en-HK" sz="2400" spc="49" strike="noStrike">
                <a:latin typeface="Arial MT"/>
              </a:rPr>
              <a:t> </a:t>
            </a:r>
            <a:r>
              <a:rPr b="0" lang="en-HK" sz="2400" spc="-21" strike="noStrike">
                <a:latin typeface="Arial MT"/>
              </a:rPr>
              <a:t>from </a:t>
            </a:r>
            <a:r>
              <a:rPr b="0" lang="en-HK" sz="2350" spc="-100" strike="noStrike">
                <a:latin typeface="Arial MT"/>
              </a:rPr>
              <a:t>from</a:t>
            </a:r>
            <a:r>
              <a:rPr b="0" lang="en-HK" sz="2350" spc="-60" strike="noStrike">
                <a:latin typeface="Arial MT"/>
              </a:rPr>
              <a:t> </a:t>
            </a:r>
            <a:r>
              <a:rPr b="0" lang="en-HK" sz="2350" spc="-126" strike="noStrike">
                <a:latin typeface="Arial MT"/>
              </a:rPr>
              <a:t>which</a:t>
            </a:r>
            <a:r>
              <a:rPr b="0" lang="en-HK" sz="2350" spc="-41" strike="noStrike">
                <a:latin typeface="Arial MT"/>
              </a:rPr>
              <a:t> </a:t>
            </a:r>
            <a:r>
              <a:rPr b="0" lang="en-HK" sz="2350" spc="-1" strike="noStrike">
                <a:latin typeface="Arial MT"/>
              </a:rPr>
              <a:t>to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160" strike="noStrike">
                <a:latin typeface="Arial MT"/>
              </a:rPr>
              <a:t>scale</a:t>
            </a:r>
            <a:r>
              <a:rPr b="0" lang="en-HK" sz="2350" spc="-1" strike="noStrike">
                <a:latin typeface="Arial MT"/>
              </a:rPr>
              <a:t> </a:t>
            </a:r>
            <a:r>
              <a:rPr b="0" lang="en-HK" sz="2350" spc="-157" strike="noStrike">
                <a:latin typeface="Arial MT"/>
              </a:rPr>
              <a:t>our</a:t>
            </a:r>
            <a:r>
              <a:rPr b="0" lang="en-HK" sz="2350" spc="-106" strike="noStrike">
                <a:latin typeface="Arial MT"/>
              </a:rPr>
              <a:t> </a:t>
            </a:r>
            <a:r>
              <a:rPr b="0" lang="en-HK" sz="2350" spc="-21" strike="noStrike">
                <a:latin typeface="Arial MT"/>
              </a:rPr>
              <a:t>most </a:t>
            </a:r>
            <a:r>
              <a:rPr b="0" lang="en-HK" sz="2400" spc="-145" strike="noStrike">
                <a:latin typeface="Arial MT"/>
              </a:rPr>
              <a:t>successful</a:t>
            </a:r>
            <a:r>
              <a:rPr b="0" lang="en-HK" sz="2400" spc="24" strike="noStrike">
                <a:latin typeface="Arial MT"/>
              </a:rPr>
              <a:t> </a:t>
            </a:r>
            <a:r>
              <a:rPr b="0" lang="en-HK" sz="2400" spc="-100" strike="noStrike">
                <a:latin typeface="Arial MT"/>
              </a:rPr>
              <a:t>initiatives</a:t>
            </a:r>
            <a:r>
              <a:rPr b="0" lang="en-HK" sz="2400" spc="77" strike="noStrike">
                <a:latin typeface="Arial MT"/>
              </a:rPr>
              <a:t> </a:t>
            </a:r>
            <a:r>
              <a:rPr b="0" lang="en-HK" sz="2400" spc="-211" strike="noStrike">
                <a:latin typeface="Arial MT"/>
              </a:rPr>
              <a:t>and</a:t>
            </a:r>
            <a:r>
              <a:rPr b="0" lang="en-HK" sz="2400" spc="-111" strike="noStrike">
                <a:latin typeface="Arial MT"/>
              </a:rPr>
              <a:t> </a:t>
            </a:r>
            <a:r>
              <a:rPr b="0" lang="en-HK" sz="2400" spc="-137" strike="noStrike">
                <a:latin typeface="Arial MT"/>
              </a:rPr>
              <a:t>drive</a:t>
            </a:r>
            <a:r>
              <a:rPr b="0" lang="en-HK" sz="2400" spc="-80" strike="noStrike">
                <a:latin typeface="Arial MT"/>
              </a:rPr>
              <a:t> </a:t>
            </a:r>
            <a:r>
              <a:rPr b="0" lang="en-HK" sz="2400" spc="-21" strike="noStrike">
                <a:latin typeface="Arial MT"/>
              </a:rPr>
              <a:t>more </a:t>
            </a:r>
            <a:r>
              <a:rPr b="0" lang="en-HK" sz="2200" spc="-41" strike="noStrike">
                <a:latin typeface="Arial MT"/>
              </a:rPr>
              <a:t>ambitious</a:t>
            </a:r>
            <a:r>
              <a:rPr b="0" lang="en-HK" sz="2200" spc="-55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outcomes.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93" name="object 6"/>
          <p:cNvSpPr/>
          <p:nvPr/>
        </p:nvSpPr>
        <p:spPr>
          <a:xfrm>
            <a:off x="11979000" y="3661560"/>
            <a:ext cx="4403880" cy="29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24280" bIns="0" anchor="t">
            <a:spAutoFit/>
          </a:bodyPr>
          <a:p>
            <a:pPr marL="12600">
              <a:lnSpc>
                <a:spcPct val="100000"/>
              </a:lnSpc>
              <a:spcBef>
                <a:spcPts val="1766"/>
              </a:spcBef>
              <a:buNone/>
            </a:pPr>
            <a:r>
              <a:rPr b="0" lang="en-HK" sz="3050" spc="-1" strike="noStrike">
                <a:latin typeface="Cambria"/>
              </a:rPr>
              <a:t>Q4</a:t>
            </a:r>
            <a:r>
              <a:rPr b="0" lang="en-HK" sz="3050" spc="4" strike="noStrike">
                <a:latin typeface="Cambria"/>
              </a:rPr>
              <a:t> </a:t>
            </a:r>
            <a:r>
              <a:rPr b="0" lang="en-HK" sz="3050" spc="-21" strike="noStrike">
                <a:latin typeface="Cambria"/>
              </a:rPr>
              <a:t>Forward</a:t>
            </a:r>
            <a:r>
              <a:rPr b="0" lang="en-HK" sz="3050" spc="29" strike="noStrike">
                <a:latin typeface="Cambria"/>
              </a:rPr>
              <a:t> </a:t>
            </a:r>
            <a:r>
              <a:rPr b="0" lang="en-HK" sz="3050" spc="-21" strike="noStrike">
                <a:latin typeface="Cambria"/>
              </a:rPr>
              <a:t>Look</a:t>
            </a:r>
            <a:endParaRPr b="0" lang="en-HK" sz="3050" spc="-1" strike="noStrike">
              <a:latin typeface="Arial"/>
            </a:endParaRPr>
          </a:p>
          <a:p>
            <a:pPr marL="17280" indent="3240">
              <a:lnSpc>
                <a:spcPct val="101000"/>
              </a:lnSpc>
              <a:spcBef>
                <a:spcPts val="1216"/>
              </a:spcBef>
              <a:buNone/>
              <a:tabLst>
                <a:tab algn="l" pos="0"/>
              </a:tabLst>
            </a:pPr>
            <a:r>
              <a:rPr b="0" lang="en-HK" sz="2300" spc="-160" strike="noStrike">
                <a:latin typeface="Arial MT"/>
              </a:rPr>
              <a:t>Our</a:t>
            </a:r>
            <a:r>
              <a:rPr b="0" lang="en-HK" sz="2300" spc="-32" strike="noStrike">
                <a:latin typeface="Arial MT"/>
              </a:rPr>
              <a:t> </a:t>
            </a:r>
            <a:r>
              <a:rPr b="0" lang="en-HK" sz="2300" spc="-197" strike="noStrike">
                <a:latin typeface="Arial MT"/>
              </a:rPr>
              <a:t>Q4</a:t>
            </a:r>
            <a:r>
              <a:rPr b="0" lang="en-HK" sz="2300" spc="-114" strike="noStrike">
                <a:latin typeface="Arial MT"/>
              </a:rPr>
              <a:t> </a:t>
            </a:r>
            <a:r>
              <a:rPr b="0" lang="en-HK" sz="2300" spc="-126" strike="noStrike">
                <a:latin typeface="Arial MT"/>
              </a:rPr>
              <a:t>plan</a:t>
            </a:r>
            <a:r>
              <a:rPr b="0" lang="en-HK" sz="2300" spc="-41" strike="noStrike">
                <a:latin typeface="Arial MT"/>
              </a:rPr>
              <a:t> </a:t>
            </a:r>
            <a:r>
              <a:rPr b="0" lang="en-HK" sz="2300" spc="-86" strike="noStrike">
                <a:latin typeface="Arial MT"/>
              </a:rPr>
              <a:t>is</a:t>
            </a:r>
            <a:r>
              <a:rPr b="0" lang="en-HK" sz="2300" spc="-55" strike="noStrike">
                <a:latin typeface="Arial MT"/>
              </a:rPr>
              <a:t> </a:t>
            </a:r>
            <a:r>
              <a:rPr b="0" lang="en-HK" sz="2300" spc="-114" strike="noStrike">
                <a:latin typeface="Arial MT"/>
              </a:rPr>
              <a:t>designed</a:t>
            </a:r>
            <a:r>
              <a:rPr b="0" lang="en-HK" sz="2300" spc="32" strike="noStrike">
                <a:latin typeface="Arial MT"/>
              </a:rPr>
              <a:t> </a:t>
            </a:r>
            <a:r>
              <a:rPr b="0" lang="en-HK" sz="2300" spc="-32" strike="noStrike">
                <a:latin typeface="Arial MT"/>
              </a:rPr>
              <a:t>to</a:t>
            </a:r>
            <a:r>
              <a:rPr b="0" lang="en-HK" sz="2300" spc="-140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leverage </a:t>
            </a:r>
            <a:r>
              <a:rPr b="0" lang="en-HK" sz="2200" spc="-1" strike="noStrike">
                <a:latin typeface="Arial MT"/>
              </a:rPr>
              <a:t>this</a:t>
            </a:r>
            <a:r>
              <a:rPr b="0" lang="en-HK" sz="2200" spc="-157" strike="noStrike">
                <a:latin typeface="Arial MT"/>
              </a:rPr>
              <a:t> </a:t>
            </a:r>
            <a:r>
              <a:rPr b="0" lang="en-HK" sz="2200" spc="-72" strike="noStrike">
                <a:latin typeface="Arial MT"/>
              </a:rPr>
              <a:t>momentum,</a:t>
            </a:r>
            <a:r>
              <a:rPr b="0" lang="en-HK" sz="2200" spc="-21" strike="noStrike">
                <a:latin typeface="Arial MT"/>
              </a:rPr>
              <a:t> </a:t>
            </a:r>
            <a:r>
              <a:rPr b="0" lang="en-HK" sz="2200" spc="-32" strike="noStrike">
                <a:latin typeface="Arial MT"/>
              </a:rPr>
              <a:t>focusing</a:t>
            </a:r>
            <a:r>
              <a:rPr b="0" lang="en-HK" sz="2200" spc="49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on </a:t>
            </a:r>
            <a:r>
              <a:rPr b="0" lang="en-HK" sz="2150" spc="-46" strike="noStrike">
                <a:latin typeface="Arial MT"/>
              </a:rPr>
              <a:t>measurable</a:t>
            </a:r>
            <a:r>
              <a:rPr b="0" lang="en-HK" sz="2150" spc="-41" strike="noStrike">
                <a:latin typeface="Arial MT"/>
              </a:rPr>
              <a:t> </a:t>
            </a:r>
            <a:r>
              <a:rPr b="0" lang="en-HK" sz="2150" spc="-35" strike="noStrike">
                <a:latin typeface="Arial MT"/>
              </a:rPr>
              <a:t>business</a:t>
            </a:r>
            <a:r>
              <a:rPr b="0" lang="en-HK" sz="2150" spc="-97" strike="noStrike">
                <a:latin typeface="Arial MT"/>
              </a:rPr>
              <a:t> </a:t>
            </a:r>
            <a:r>
              <a:rPr b="0" lang="en-HK" sz="2150" spc="-1" strike="noStrike">
                <a:latin typeface="Arial MT"/>
              </a:rPr>
              <a:t>impact,</a:t>
            </a:r>
            <a:r>
              <a:rPr b="0" lang="en-HK" sz="2150" spc="-106" strike="noStrike">
                <a:latin typeface="Arial MT"/>
              </a:rPr>
              <a:t> </a:t>
            </a:r>
            <a:r>
              <a:rPr b="0" lang="en-HK" sz="2150" spc="-12" strike="noStrike">
                <a:latin typeface="Arial MT"/>
              </a:rPr>
              <a:t>scaling </a:t>
            </a:r>
            <a:r>
              <a:rPr b="0" lang="en-HK" sz="2300" spc="-66" strike="noStrike">
                <a:latin typeface="Arial MT"/>
              </a:rPr>
              <a:t>what</a:t>
            </a:r>
            <a:r>
              <a:rPr b="0" lang="en-HK" sz="2300" spc="-21" strike="noStrike">
                <a:latin typeface="Arial MT"/>
              </a:rPr>
              <a:t> </a:t>
            </a:r>
            <a:r>
              <a:rPr b="0" lang="en-HK" sz="2300" spc="-114" strike="noStrike">
                <a:latin typeface="Arial MT"/>
              </a:rPr>
              <a:t>works,</a:t>
            </a:r>
            <a:r>
              <a:rPr b="0" lang="en-HK" sz="2300" spc="-35" strike="noStrike">
                <a:latin typeface="Arial MT"/>
              </a:rPr>
              <a:t> </a:t>
            </a:r>
            <a:r>
              <a:rPr b="0" lang="en-HK" sz="2300" spc="-145" strike="noStrike">
                <a:latin typeface="Arial MT"/>
              </a:rPr>
              <a:t>and </a:t>
            </a:r>
            <a:r>
              <a:rPr b="0" lang="en-HK" sz="2300" spc="-100" strike="noStrike">
                <a:latin typeface="Arial MT"/>
              </a:rPr>
              <a:t>launching</a:t>
            </a:r>
            <a:r>
              <a:rPr b="0" lang="en-HK" sz="2300" spc="-32" strike="noStrike">
                <a:latin typeface="Arial MT"/>
              </a:rPr>
              <a:t> </a:t>
            </a:r>
            <a:r>
              <a:rPr b="0" lang="en-HK" sz="2300" spc="-151" strike="noStrike">
                <a:latin typeface="Arial MT"/>
              </a:rPr>
              <a:t>key</a:t>
            </a:r>
            <a:r>
              <a:rPr b="0" lang="en-HK" sz="2300" spc="-15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new </a:t>
            </a:r>
            <a:r>
              <a:rPr b="0" lang="en-HK" sz="2200" spc="-12" strike="noStrike">
                <a:latin typeface="Arial MT"/>
              </a:rPr>
              <a:t>projects.</a:t>
            </a:r>
            <a:endParaRPr b="0" lang="en-HK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object 2" descr=""/>
          <p:cNvPicPr/>
          <p:nvPr/>
        </p:nvPicPr>
        <p:blipFill>
          <a:blip r:embed="rId1"/>
          <a:stretch/>
        </p:blipFill>
        <p:spPr>
          <a:xfrm>
            <a:off x="1270080" y="5105520"/>
            <a:ext cx="3352320" cy="2044440"/>
          </a:xfrm>
          <a:prstGeom prst="rect">
            <a:avLst/>
          </a:prstGeom>
          <a:ln w="0">
            <a:noFill/>
          </a:ln>
        </p:spPr>
      </p:pic>
      <p:pic>
        <p:nvPicPr>
          <p:cNvPr id="95" name="object 3" descr=""/>
          <p:cNvPicPr/>
          <p:nvPr/>
        </p:nvPicPr>
        <p:blipFill>
          <a:blip r:embed="rId2"/>
          <a:stretch/>
        </p:blipFill>
        <p:spPr>
          <a:xfrm>
            <a:off x="5232240" y="2971800"/>
            <a:ext cx="5409720" cy="2730240"/>
          </a:xfrm>
          <a:prstGeom prst="rect">
            <a:avLst/>
          </a:prstGeom>
          <a:ln w="0">
            <a:noFill/>
          </a:ln>
        </p:spPr>
      </p:pic>
      <p:pic>
        <p:nvPicPr>
          <p:cNvPr id="96" name="object 4" descr=""/>
          <p:cNvPicPr/>
          <p:nvPr/>
        </p:nvPicPr>
        <p:blipFill>
          <a:blip r:embed="rId3"/>
          <a:stretch/>
        </p:blipFill>
        <p:spPr>
          <a:xfrm>
            <a:off x="11226960" y="6718320"/>
            <a:ext cx="2018880" cy="10411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5" descr=""/>
          <p:cNvPicPr/>
          <p:nvPr/>
        </p:nvPicPr>
        <p:blipFill>
          <a:blip r:embed="rId4"/>
          <a:stretch/>
        </p:blipFill>
        <p:spPr>
          <a:xfrm>
            <a:off x="13957200" y="6743880"/>
            <a:ext cx="393480" cy="469440"/>
          </a:xfrm>
          <a:prstGeom prst="rect">
            <a:avLst/>
          </a:prstGeom>
          <a:ln w="0">
            <a:noFill/>
          </a:ln>
        </p:spPr>
      </p:pic>
      <p:pic>
        <p:nvPicPr>
          <p:cNvPr id="98" name="object 6" descr=""/>
          <p:cNvPicPr/>
          <p:nvPr/>
        </p:nvPicPr>
        <p:blipFill>
          <a:blip r:embed="rId5"/>
          <a:stretch/>
        </p:blipFill>
        <p:spPr>
          <a:xfrm>
            <a:off x="10794960" y="5854680"/>
            <a:ext cx="5752800" cy="190080"/>
          </a:xfrm>
          <a:prstGeom prst="rect">
            <a:avLst/>
          </a:prstGeom>
          <a:ln w="0">
            <a:noFill/>
          </a:ln>
        </p:spPr>
      </p:pic>
      <p:sp>
        <p:nvSpPr>
          <p:cNvPr id="99" name="object 7"/>
          <p:cNvSpPr/>
          <p:nvPr/>
        </p:nvSpPr>
        <p:spPr>
          <a:xfrm>
            <a:off x="510120" y="537480"/>
            <a:ext cx="360" cy="8749800"/>
          </a:xfrm>
          <a:custGeom>
            <a:avLst/>
            <a:gdLst/>
            <a:ahLst/>
            <a:rect l="l" t="t" r="r" b="b"/>
            <a:pathLst>
              <a:path w="0" h="8750300">
                <a:moveTo>
                  <a:pt x="0" y="875030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575754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0" name="object 8"/>
          <p:cNvGrpSpPr/>
          <p:nvPr/>
        </p:nvGrpSpPr>
        <p:grpSpPr>
          <a:xfrm>
            <a:off x="503640" y="537480"/>
            <a:ext cx="16408080" cy="8749800"/>
            <a:chOff x="503640" y="537480"/>
            <a:chExt cx="16408080" cy="8749800"/>
          </a:xfrm>
        </p:grpSpPr>
        <p:sp>
          <p:nvSpPr>
            <p:cNvPr id="101" name="object 9"/>
            <p:cNvSpPr/>
            <p:nvPr/>
          </p:nvSpPr>
          <p:spPr>
            <a:xfrm>
              <a:off x="16905960" y="537480"/>
              <a:ext cx="360" cy="8749800"/>
            </a:xfrm>
            <a:custGeom>
              <a:avLst/>
              <a:gdLst/>
              <a:ahLst/>
              <a:rect l="l" t="t" r="r" b="b"/>
              <a:pathLst>
                <a:path w="0" h="8750300">
                  <a:moveTo>
                    <a:pt x="0" y="875030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575754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2" name="object 10"/>
            <p:cNvSpPr/>
            <p:nvPr/>
          </p:nvSpPr>
          <p:spPr>
            <a:xfrm>
              <a:off x="503640" y="543960"/>
              <a:ext cx="16408080" cy="360"/>
            </a:xfrm>
            <a:custGeom>
              <a:avLst/>
              <a:gdLst/>
              <a:ahLst/>
              <a:rect l="l" t="t" r="r" b="b"/>
              <a:pathLst>
                <a:path w="16408400" h="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noFill/>
            <a:ln w="12700">
              <a:solidFill>
                <a:srgbClr val="575754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3" name="object 11"/>
            <p:cNvSpPr/>
            <p:nvPr/>
          </p:nvSpPr>
          <p:spPr>
            <a:xfrm>
              <a:off x="503640" y="9281520"/>
              <a:ext cx="16408080" cy="360"/>
            </a:xfrm>
            <a:custGeom>
              <a:avLst/>
              <a:gdLst/>
              <a:ahLst/>
              <a:rect l="l" t="t" r="r" b="b"/>
              <a:pathLst>
                <a:path w="16408400" h="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noFill/>
            <a:ln w="12700">
              <a:solidFill>
                <a:srgbClr val="575754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4" name="object 12"/>
            <p:cNvSpPr/>
            <p:nvPr/>
          </p:nvSpPr>
          <p:spPr>
            <a:xfrm>
              <a:off x="2133720" y="8875080"/>
              <a:ext cx="2569320" cy="360"/>
            </a:xfrm>
            <a:custGeom>
              <a:avLst/>
              <a:gdLst/>
              <a:ahLst/>
              <a:rect l="l" t="t" r="r" b="b"/>
              <a:pathLst>
                <a:path w="2569845" h="0">
                  <a:moveTo>
                    <a:pt x="0" y="0"/>
                  </a:moveTo>
                  <a:lnTo>
                    <a:pt x="2569633" y="0"/>
                  </a:lnTo>
                </a:path>
              </a:pathLst>
            </a:custGeom>
            <a:noFill/>
            <a:ln w="4233">
              <a:solidFill>
                <a:srgbClr val="7c7c7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5" name="object 13"/>
            <p:cNvSpPr/>
            <p:nvPr/>
          </p:nvSpPr>
          <p:spPr>
            <a:xfrm>
              <a:off x="5511960" y="8875080"/>
              <a:ext cx="3610800" cy="360"/>
            </a:xfrm>
            <a:custGeom>
              <a:avLst/>
              <a:gdLst/>
              <a:ahLst/>
              <a:rect l="l" t="t" r="r" b="b"/>
              <a:pathLst>
                <a:path w="3611245" h="0">
                  <a:moveTo>
                    <a:pt x="0" y="0"/>
                  </a:moveTo>
                  <a:lnTo>
                    <a:pt x="3611033" y="0"/>
                  </a:lnTo>
                </a:path>
              </a:pathLst>
            </a:custGeom>
            <a:noFill/>
            <a:ln w="4233">
              <a:solidFill>
                <a:srgbClr val="777c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6" name="object 14"/>
            <p:cNvSpPr/>
            <p:nvPr/>
          </p:nvSpPr>
          <p:spPr>
            <a:xfrm>
              <a:off x="9144000" y="8875080"/>
              <a:ext cx="791640" cy="360"/>
            </a:xfrm>
            <a:custGeom>
              <a:avLst/>
              <a:gdLst/>
              <a:ahLst/>
              <a:rect l="l" t="t" r="r" b="b"/>
              <a:pathLst>
                <a:path w="791845" h="0">
                  <a:moveTo>
                    <a:pt x="0" y="0"/>
                  </a:moveTo>
                  <a:lnTo>
                    <a:pt x="791633" y="0"/>
                  </a:lnTo>
                </a:path>
              </a:pathLst>
            </a:custGeom>
            <a:noFill/>
            <a:ln w="4233">
              <a:solidFill>
                <a:srgbClr val="777c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7" name="object 15"/>
            <p:cNvSpPr/>
            <p:nvPr/>
          </p:nvSpPr>
          <p:spPr>
            <a:xfrm>
              <a:off x="9969480" y="8875080"/>
              <a:ext cx="372240" cy="360"/>
            </a:xfrm>
            <a:custGeom>
              <a:avLst/>
              <a:gdLst/>
              <a:ahLst/>
              <a:rect l="l" t="t" r="r" b="b"/>
              <a:pathLst>
                <a:path w="372745" h="0">
                  <a:moveTo>
                    <a:pt x="0" y="0"/>
                  </a:moveTo>
                  <a:lnTo>
                    <a:pt x="372533" y="0"/>
                  </a:lnTo>
                </a:path>
              </a:pathLst>
            </a:custGeom>
            <a:noFill/>
            <a:ln w="4233">
              <a:solidFill>
                <a:srgbClr val="777c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object 16"/>
            <p:cNvSpPr/>
            <p:nvPr/>
          </p:nvSpPr>
          <p:spPr>
            <a:xfrm>
              <a:off x="5321160" y="5865120"/>
              <a:ext cx="5249160" cy="360"/>
            </a:xfrm>
            <a:custGeom>
              <a:avLst/>
              <a:gdLst/>
              <a:ahLst/>
              <a:rect l="l" t="t" r="r" b="b"/>
              <a:pathLst>
                <a:path w="5249545" h="0">
                  <a:moveTo>
                    <a:pt x="0" y="0"/>
                  </a:moveTo>
                  <a:lnTo>
                    <a:pt x="5249333" y="0"/>
                  </a:lnTo>
                </a:path>
              </a:pathLst>
            </a:custGeom>
            <a:noFill/>
            <a:ln w="4233">
              <a:solidFill>
                <a:srgbClr val="777c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" name="object 17"/>
            <p:cNvSpPr/>
            <p:nvPr/>
          </p:nvSpPr>
          <p:spPr>
            <a:xfrm>
              <a:off x="10909440" y="8875080"/>
              <a:ext cx="5541120" cy="360"/>
            </a:xfrm>
            <a:custGeom>
              <a:avLst/>
              <a:gdLst/>
              <a:ahLst/>
              <a:rect l="l" t="t" r="r" b="b"/>
              <a:pathLst>
                <a:path w="5541644" h="0">
                  <a:moveTo>
                    <a:pt x="0" y="0"/>
                  </a:moveTo>
                  <a:lnTo>
                    <a:pt x="5541433" y="0"/>
                  </a:lnTo>
                </a:path>
              </a:pathLst>
            </a:custGeom>
            <a:noFill/>
            <a:ln w="4233">
              <a:solidFill>
                <a:srgbClr val="777c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object 18"/>
            <p:cNvSpPr/>
            <p:nvPr/>
          </p:nvSpPr>
          <p:spPr>
            <a:xfrm>
              <a:off x="10922040" y="5687640"/>
              <a:ext cx="5541120" cy="360"/>
            </a:xfrm>
            <a:custGeom>
              <a:avLst/>
              <a:gdLst/>
              <a:ahLst/>
              <a:rect l="l" t="t" r="r" b="b"/>
              <a:pathLst>
                <a:path w="5541644" h="0">
                  <a:moveTo>
                    <a:pt x="0" y="0"/>
                  </a:moveTo>
                  <a:lnTo>
                    <a:pt x="5541433" y="0"/>
                  </a:lnTo>
                </a:path>
              </a:pathLst>
            </a:custGeom>
            <a:noFill/>
            <a:ln w="4233">
              <a:solidFill>
                <a:srgbClr val="7c807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1" name="object 19" descr=""/>
            <p:cNvPicPr/>
            <p:nvPr/>
          </p:nvPicPr>
          <p:blipFill>
            <a:blip r:embed="rId6"/>
            <a:stretch/>
          </p:blipFill>
          <p:spPr>
            <a:xfrm>
              <a:off x="1231920" y="7607160"/>
              <a:ext cx="12240" cy="1041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2" name="object 20" descr=""/>
            <p:cNvPicPr/>
            <p:nvPr/>
          </p:nvPicPr>
          <p:blipFill>
            <a:blip r:embed="rId7"/>
            <a:stretch/>
          </p:blipFill>
          <p:spPr>
            <a:xfrm>
              <a:off x="5626080" y="7899480"/>
              <a:ext cx="12240" cy="774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21" descr=""/>
            <p:cNvPicPr/>
            <p:nvPr/>
          </p:nvPicPr>
          <p:blipFill>
            <a:blip r:embed="rId8"/>
            <a:stretch/>
          </p:blipFill>
          <p:spPr>
            <a:xfrm>
              <a:off x="11188800" y="4521240"/>
              <a:ext cx="12240" cy="774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22" descr=""/>
            <p:cNvPicPr/>
            <p:nvPr/>
          </p:nvPicPr>
          <p:blipFill>
            <a:blip r:embed="rId9"/>
            <a:stretch/>
          </p:blipFill>
          <p:spPr>
            <a:xfrm>
              <a:off x="6248520" y="7074000"/>
              <a:ext cx="3327120" cy="406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23" descr=""/>
            <p:cNvPicPr/>
            <p:nvPr/>
          </p:nvPicPr>
          <p:blipFill>
            <a:blip r:embed="rId10"/>
            <a:stretch/>
          </p:blipFill>
          <p:spPr>
            <a:xfrm>
              <a:off x="11150640" y="8166240"/>
              <a:ext cx="12240" cy="520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643760"/>
          </a:xfrm>
          <a:prstGeom prst="rect">
            <a:avLst/>
          </a:prstGeom>
          <a:noFill/>
          <a:ln w="0">
            <a:noFill/>
          </a:ln>
        </p:spPr>
        <p:txBody>
          <a:bodyPr lIns="0" rIns="0" tIns="15120" bIns="0" anchor="t">
            <a:noAutofit/>
          </a:bodyPr>
          <a:p>
            <a:pPr marL="13320">
              <a:lnSpc>
                <a:spcPts val="6644"/>
              </a:lnSpc>
              <a:spcBef>
                <a:spcPts val="119"/>
              </a:spcBef>
              <a:buNone/>
            </a:pPr>
            <a:r>
              <a:rPr b="0" lang="en-HK" sz="6600" spc="103" strike="noStrike">
                <a:solidFill>
                  <a:srgbClr val="000000"/>
                </a:solidFill>
                <a:latin typeface="Cambria"/>
              </a:rPr>
              <a:t>Q3</a:t>
            </a:r>
            <a:r>
              <a:rPr b="0" lang="en-HK" sz="6600" spc="-33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600" spc="-1" strike="noStrike">
                <a:solidFill>
                  <a:srgbClr val="000000"/>
                </a:solidFill>
                <a:latin typeface="Cambria"/>
              </a:rPr>
              <a:t>Performance</a:t>
            </a:r>
            <a:r>
              <a:rPr b="0" lang="en-HK" sz="6600" spc="6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600" spc="-46" strike="noStrike">
                <a:solidFill>
                  <a:srgbClr val="000000"/>
                </a:solidFill>
                <a:latin typeface="Cambria"/>
              </a:rPr>
              <a:t>Dashboard:</a:t>
            </a:r>
            <a:endParaRPr b="0" lang="en-HK" sz="6600" spc="-1" strike="noStrike">
              <a:latin typeface="Calibri"/>
            </a:endParaRPr>
          </a:p>
        </p:txBody>
      </p:sp>
      <p:sp>
        <p:nvSpPr>
          <p:cNvPr id="117" name="object 42"/>
          <p:cNvSpPr/>
          <p:nvPr/>
        </p:nvSpPr>
        <p:spPr>
          <a:xfrm>
            <a:off x="15707160" y="9448200"/>
            <a:ext cx="123480" cy="20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" bIns="0" anchor="t">
            <a:spAutoFit/>
          </a:bodyPr>
          <a:p>
            <a:pPr marL="12600">
              <a:lnSpc>
                <a:spcPct val="100000"/>
              </a:lnSpc>
              <a:spcBef>
                <a:spcPts val="51"/>
              </a:spcBef>
              <a:buNone/>
            </a:pPr>
            <a:r>
              <a:rPr b="0" lang="en-HK" sz="1300" spc="-52" strike="noStrike">
                <a:latin typeface="Cambria"/>
              </a:rPr>
              <a:t>G</a:t>
            </a:r>
            <a:endParaRPr b="0" lang="en-HK" sz="1300" spc="-1" strike="noStrike">
              <a:latin typeface="Arial"/>
            </a:endParaRPr>
          </a:p>
        </p:txBody>
      </p:sp>
      <p:sp>
        <p:nvSpPr>
          <p:cNvPr id="118" name="object 25"/>
          <p:cNvSpPr/>
          <p:nvPr/>
        </p:nvSpPr>
        <p:spPr>
          <a:xfrm>
            <a:off x="5578920" y="3147480"/>
            <a:ext cx="2447640" cy="8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  <a:buNone/>
            </a:pPr>
            <a:r>
              <a:rPr b="0" lang="en-HK" sz="2900" spc="-46" strike="noStrike">
                <a:latin typeface="Cambria"/>
              </a:rPr>
              <a:t>Project</a:t>
            </a:r>
            <a:r>
              <a:rPr b="0" lang="en-HK" sz="2900" spc="-35" strike="noStrike">
                <a:latin typeface="Cambria"/>
              </a:rPr>
              <a:t> </a:t>
            </a:r>
            <a:r>
              <a:rPr b="0" lang="en-HK" sz="2900" spc="-66" strike="noStrike">
                <a:latin typeface="Cambria"/>
              </a:rPr>
              <a:t>Delivery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19" name="object 26"/>
          <p:cNvSpPr/>
          <p:nvPr/>
        </p:nvSpPr>
        <p:spPr>
          <a:xfrm>
            <a:off x="1208520" y="3147480"/>
            <a:ext cx="3318840" cy="236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4040">
              <a:lnSpc>
                <a:spcPct val="100000"/>
              </a:lnSpc>
              <a:spcBef>
                <a:spcPts val="116"/>
              </a:spcBef>
              <a:buNone/>
            </a:pPr>
            <a:r>
              <a:rPr b="0" lang="en-HK" sz="2900" spc="-92" strike="noStrike">
                <a:latin typeface="Cambria"/>
              </a:rPr>
              <a:t>Revenue</a:t>
            </a:r>
            <a:r>
              <a:rPr b="0" lang="en-HK" sz="2900" spc="-12" strike="noStrike">
                <a:latin typeface="Cambria"/>
              </a:rPr>
              <a:t> </a:t>
            </a:r>
            <a:r>
              <a:rPr b="0" lang="en-HK" sz="2900" spc="-75" strike="noStrike">
                <a:latin typeface="Cambria"/>
              </a:rPr>
              <a:t>Performance</a:t>
            </a:r>
            <a:endParaRPr b="0" lang="en-HK" sz="2900" spc="-1" strike="noStrike">
              <a:latin typeface="Arial"/>
            </a:endParaRPr>
          </a:p>
          <a:p>
            <a:pPr marL="16560" indent="-4320">
              <a:lnSpc>
                <a:spcPct val="103000"/>
              </a:lnSpc>
              <a:spcBef>
                <a:spcPts val="1891"/>
              </a:spcBef>
              <a:buNone/>
              <a:tabLst>
                <a:tab algn="l" pos="0"/>
              </a:tabLst>
            </a:pPr>
            <a:r>
              <a:rPr b="0" lang="en-HK" sz="2600" spc="-100" strike="noStrike">
                <a:latin typeface="Cambria"/>
              </a:rPr>
              <a:t>Total</a:t>
            </a:r>
            <a:r>
              <a:rPr b="0" lang="en-HK" sz="2600" spc="109" strike="noStrike">
                <a:latin typeface="Cambria"/>
              </a:rPr>
              <a:t> </a:t>
            </a:r>
            <a:r>
              <a:rPr b="0" lang="en-HK" sz="2600" spc="-120" strike="noStrike">
                <a:latin typeface="Cambria"/>
              </a:rPr>
              <a:t>Revenue:</a:t>
            </a:r>
            <a:r>
              <a:rPr b="0" lang="en-HK" sz="2600" spc="-26" strike="noStrike">
                <a:latin typeface="Cambria"/>
              </a:rPr>
              <a:t> </a:t>
            </a:r>
            <a:r>
              <a:rPr b="0" lang="en-HK" sz="2600" spc="24" strike="noStrike">
                <a:latin typeface="Cambria"/>
              </a:rPr>
              <a:t>$X </a:t>
            </a:r>
            <a:r>
              <a:rPr b="0" lang="en-HK" sz="2600" spc="-55" strike="noStrike">
                <a:latin typeface="Cambria"/>
              </a:rPr>
              <a:t>QoQ</a:t>
            </a:r>
            <a:r>
              <a:rPr b="0" lang="en-HK" sz="2600" spc="43" strike="noStrike">
                <a:latin typeface="Cambria"/>
              </a:rPr>
              <a:t> </a:t>
            </a:r>
            <a:r>
              <a:rPr b="0" lang="en-HK" sz="2600" spc="-157" strike="noStrike">
                <a:latin typeface="Cambria"/>
              </a:rPr>
              <a:t>Growth:</a:t>
            </a:r>
            <a:r>
              <a:rPr b="0" lang="en-HK" sz="2600" spc="-60" strike="noStrike">
                <a:latin typeface="Cambria"/>
              </a:rPr>
              <a:t> </a:t>
            </a:r>
            <a:r>
              <a:rPr b="0" lang="en-HK" sz="2600" spc="-26" strike="noStrike">
                <a:latin typeface="Cambria"/>
              </a:rPr>
              <a:t>+X'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20" name="object 27"/>
          <p:cNvSpPr/>
          <p:nvPr/>
        </p:nvSpPr>
        <p:spPr>
          <a:xfrm>
            <a:off x="2076120" y="7058160"/>
            <a:ext cx="1698840" cy="2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1445400"/>
              </a:tabLst>
            </a:pPr>
            <a:r>
              <a:rPr b="0" lang="en-HK" sz="1850" spc="-26" strike="noStrike">
                <a:latin typeface="Consolas"/>
              </a:rPr>
              <a:t>Q2</a:t>
            </a:r>
            <a:r>
              <a:rPr b="0" lang="en-HK" sz="1850" spc="-1" strike="noStrike">
                <a:latin typeface="Consolas"/>
              </a:rPr>
              <a:t>	</a:t>
            </a:r>
            <a:r>
              <a:rPr b="0" lang="en-HK" sz="1850" spc="-471" strike="noStrike">
                <a:latin typeface="Comic Sans MS"/>
              </a:rPr>
              <a:t>Q3</a:t>
            </a:r>
            <a:endParaRPr b="0" lang="en-HK" sz="1850" spc="-1" strike="noStrike">
              <a:latin typeface="Arial"/>
            </a:endParaRPr>
          </a:p>
        </p:txBody>
      </p:sp>
      <p:sp>
        <p:nvSpPr>
          <p:cNvPr id="121" name="object 28"/>
          <p:cNvSpPr/>
          <p:nvPr/>
        </p:nvSpPr>
        <p:spPr>
          <a:xfrm>
            <a:off x="1403280" y="7513200"/>
            <a:ext cx="2644920" cy="36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520" strike="noStrike">
                <a:latin typeface="Comic Sans MS"/>
              </a:rPr>
              <a:t>Start(e</a:t>
            </a:r>
            <a:r>
              <a:rPr b="0" lang="en-HK" sz="2300" spc="4" strike="noStrike">
                <a:latin typeface="Comic Sans MS"/>
              </a:rPr>
              <a:t> </a:t>
            </a:r>
            <a:r>
              <a:rPr b="0" lang="en-HK" sz="2300" spc="-381" strike="noStrike">
                <a:latin typeface="Comic Sans MS"/>
              </a:rPr>
              <a:t>revenue</a:t>
            </a:r>
            <a:r>
              <a:rPr b="0" lang="en-HK" sz="2300" spc="77" strike="noStrike">
                <a:latin typeface="Comic Sans MS"/>
              </a:rPr>
              <a:t> </a:t>
            </a:r>
            <a:r>
              <a:rPr b="0" lang="en-HK" sz="2300" spc="-409" strike="noStrike">
                <a:latin typeface="Comic Sans MS"/>
              </a:rPr>
              <a:t>growth</a:t>
            </a:r>
            <a:r>
              <a:rPr b="0" lang="en-HK" sz="2300" spc="-46" strike="noStrike">
                <a:latin typeface="Comic Sans MS"/>
              </a:rPr>
              <a:t> </a:t>
            </a:r>
            <a:r>
              <a:rPr b="0" lang="en-HK" sz="2300" spc="-341" strike="noStrike">
                <a:latin typeface="Comic Sans MS"/>
              </a:rPr>
              <a:t>was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22" name="object 29"/>
          <p:cNvSpPr/>
          <p:nvPr/>
        </p:nvSpPr>
        <p:spPr>
          <a:xfrm>
            <a:off x="1414800" y="7764480"/>
            <a:ext cx="298728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350" spc="-375" strike="noStrike">
                <a:latin typeface="Comic Sans MS"/>
              </a:rPr>
              <a:t>achieved</a:t>
            </a:r>
            <a:r>
              <a:rPr b="0" lang="en-HK" sz="2350" spc="18" strike="noStrike">
                <a:latin typeface="Comic Sans MS"/>
              </a:rPr>
              <a:t> </a:t>
            </a:r>
            <a:r>
              <a:rPr b="0" lang="en-HK" sz="2350" spc="-321" strike="noStrike">
                <a:latin typeface="Comic Sans MS"/>
              </a:rPr>
              <a:t>alongside</a:t>
            </a:r>
            <a:r>
              <a:rPr b="0" lang="en-HK" sz="2350" spc="9" strike="noStrike">
                <a:latin typeface="Comic Sans MS"/>
              </a:rPr>
              <a:t> </a:t>
            </a:r>
            <a:r>
              <a:rPr b="0" lang="en-HK" sz="2350" spc="-330" strike="noStrike">
                <a:latin typeface="Comic Sans MS"/>
              </a:rPr>
              <a:t>disciplined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23" name="object 30"/>
          <p:cNvSpPr/>
          <p:nvPr/>
        </p:nvSpPr>
        <p:spPr>
          <a:xfrm>
            <a:off x="1407960" y="8042760"/>
            <a:ext cx="3183480" cy="34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2200" spc="-307" strike="noStrike">
                <a:latin typeface="Comic Sans MS"/>
              </a:rPr>
              <a:t>cost</a:t>
            </a:r>
            <a:r>
              <a:rPr b="0" lang="en-HK" sz="2200" spc="-80" strike="noStrike">
                <a:latin typeface="Comic Sans MS"/>
              </a:rPr>
              <a:t> </a:t>
            </a:r>
            <a:r>
              <a:rPr b="0" lang="en-HK" sz="2200" spc="-307" strike="noStrike">
                <a:latin typeface="Comic Sans MS"/>
              </a:rPr>
              <a:t>control,</a:t>
            </a:r>
            <a:r>
              <a:rPr b="0" lang="en-HK" sz="2200" spc="-92" strike="noStrike">
                <a:latin typeface="Comic Sans MS"/>
              </a:rPr>
              <a:t> </a:t>
            </a:r>
            <a:r>
              <a:rPr b="0" lang="en-HK" sz="2200" spc="-236" strike="noStrike">
                <a:latin typeface="Comic Sans MS"/>
              </a:rPr>
              <a:t>leading</a:t>
            </a:r>
            <a:r>
              <a:rPr b="0" lang="en-HK" sz="2200" spc="-80" strike="noStrike">
                <a:latin typeface="Comic Sans MS"/>
              </a:rPr>
              <a:t> </a:t>
            </a:r>
            <a:r>
              <a:rPr b="0" lang="en-HK" sz="2200" spc="-316" strike="noStrike">
                <a:latin typeface="Comic Sans MS"/>
              </a:rPr>
              <a:t>to</a:t>
            </a:r>
            <a:r>
              <a:rPr b="0" lang="en-HK" sz="2200" spc="-120" strike="noStrike">
                <a:latin typeface="Comic Sans MS"/>
              </a:rPr>
              <a:t> </a:t>
            </a:r>
            <a:r>
              <a:rPr b="0" lang="en-HK" sz="2200" spc="-287" strike="noStrike">
                <a:latin typeface="Comic Sans MS"/>
              </a:rPr>
              <a:t>a</a:t>
            </a:r>
            <a:r>
              <a:rPr b="0" lang="en-HK" sz="2200" spc="-197" strike="noStrike">
                <a:latin typeface="Comic Sans MS"/>
              </a:rPr>
              <a:t> </a:t>
            </a:r>
            <a:r>
              <a:rPr b="0" lang="en-HK" sz="2200" spc="-347" strike="noStrike">
                <a:latin typeface="Comic Sans MS"/>
              </a:rPr>
              <a:t>healthy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24" name="object 31"/>
          <p:cNvSpPr/>
          <p:nvPr/>
        </p:nvSpPr>
        <p:spPr>
          <a:xfrm>
            <a:off x="1405440" y="8309160"/>
            <a:ext cx="2239200" cy="34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2200" spc="-355" strike="noStrike">
                <a:latin typeface="Comic Sans MS"/>
              </a:rPr>
              <a:t>net</a:t>
            </a:r>
            <a:r>
              <a:rPr b="0" lang="en-HK" sz="2200" spc="-97" strike="noStrike">
                <a:latin typeface="Comic Sans MS"/>
              </a:rPr>
              <a:t> </a:t>
            </a:r>
            <a:r>
              <a:rPr b="0" lang="en-HK" sz="2200" spc="-310" strike="noStrike">
                <a:latin typeface="Comic Sans MS"/>
              </a:rPr>
              <a:t>contribution</a:t>
            </a:r>
            <a:r>
              <a:rPr b="0" lang="en-HK" sz="2200" spc="182" strike="noStrike">
                <a:latin typeface="Comic Sans MS"/>
              </a:rPr>
              <a:t> </a:t>
            </a:r>
            <a:r>
              <a:rPr b="0" lang="en-HK" sz="2200" spc="-361" strike="noStrike">
                <a:latin typeface="Comic Sans MS"/>
              </a:rPr>
              <a:t>of</a:t>
            </a:r>
            <a:r>
              <a:rPr b="0" lang="en-HK" sz="2200" spc="-225" strike="noStrike">
                <a:latin typeface="Comic Sans MS"/>
              </a:rPr>
              <a:t> </a:t>
            </a:r>
            <a:r>
              <a:rPr b="0" lang="en-HK" sz="2200" spc="-460" strike="noStrike">
                <a:latin typeface="Comic Sans MS"/>
              </a:rPr>
              <a:t>X%.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25" name="object 32"/>
          <p:cNvSpPr/>
          <p:nvPr/>
        </p:nvSpPr>
        <p:spPr>
          <a:xfrm>
            <a:off x="8137080" y="4791600"/>
            <a:ext cx="184356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2200" spc="-114" strike="noStrike">
                <a:latin typeface="Cambria"/>
              </a:rPr>
              <a:t>Completion</a:t>
            </a:r>
            <a:r>
              <a:rPr b="0" lang="en-HK" sz="2200" spc="137" strike="noStrike">
                <a:latin typeface="Cambria"/>
              </a:rPr>
              <a:t> </a:t>
            </a:r>
            <a:r>
              <a:rPr b="0" lang="en-HK" sz="2200" spc="-72" strike="noStrike">
                <a:latin typeface="Cambria"/>
              </a:rPr>
              <a:t>Rate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26" name="object 33"/>
          <p:cNvSpPr/>
          <p:nvPr/>
        </p:nvSpPr>
        <p:spPr>
          <a:xfrm>
            <a:off x="5579640" y="5916600"/>
            <a:ext cx="4690440" cy="149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1120" bIns="0" anchor="t">
            <a:spAutoFit/>
          </a:bodyPr>
          <a:p>
            <a:pPr marL="12600">
              <a:lnSpc>
                <a:spcPct val="100000"/>
              </a:lnSpc>
              <a:spcBef>
                <a:spcPts val="1111"/>
              </a:spcBef>
              <a:buNone/>
            </a:pPr>
            <a:r>
              <a:rPr b="0" lang="en-HK" sz="2850" spc="-12" strike="noStrike">
                <a:latin typeface="Cambria"/>
              </a:rPr>
              <a:t>Quality</a:t>
            </a:r>
            <a:r>
              <a:rPr b="0" lang="en-HK" sz="2850" spc="-100" strike="noStrike">
                <a:latin typeface="Cambria"/>
              </a:rPr>
              <a:t> </a:t>
            </a:r>
            <a:r>
              <a:rPr b="0" lang="en-HK" sz="2850" spc="-202" strike="noStrike">
                <a:latin typeface="Cambria"/>
              </a:rPr>
              <a:t>&amp;</a:t>
            </a:r>
            <a:r>
              <a:rPr b="0" lang="en-HK" sz="2850" spc="-55" strike="noStrike">
                <a:latin typeface="Cambria"/>
              </a:rPr>
              <a:t> </a:t>
            </a:r>
            <a:r>
              <a:rPr b="0" lang="en-HK" sz="2850" spc="-12" strike="noStrike">
                <a:latin typeface="Cambria"/>
              </a:rPr>
              <a:t>Reliability</a:t>
            </a:r>
            <a:endParaRPr b="0" lang="en-HK" sz="2850" spc="-1" strike="noStrike">
              <a:latin typeface="Arial"/>
            </a:endParaRPr>
          </a:p>
          <a:p>
            <a:pPr marL="16560">
              <a:lnSpc>
                <a:spcPct val="100000"/>
              </a:lnSpc>
              <a:spcBef>
                <a:spcPts val="981"/>
              </a:spcBef>
              <a:buNone/>
              <a:tabLst>
                <a:tab algn="l" pos="2567880"/>
              </a:tabLst>
            </a:pPr>
            <a:r>
              <a:rPr b="0" lang="en-HK" sz="2600" spc="-66" strike="noStrike">
                <a:latin typeface="Cambria"/>
              </a:rPr>
              <a:t>quality</a:t>
            </a:r>
            <a:r>
              <a:rPr b="0" lang="en-HK" sz="2600" spc="-21" strike="noStrike">
                <a:latin typeface="Cambria"/>
              </a:rPr>
              <a:t> </a:t>
            </a:r>
            <a:r>
              <a:rPr b="0" lang="en-HK" sz="2600" spc="-12" strike="noStrike">
                <a:latin typeface="Cambria"/>
              </a:rPr>
              <a:t>Score:</a:t>
            </a:r>
            <a:r>
              <a:rPr b="0" lang="en-HK" sz="2600" spc="-1" strike="noStrike">
                <a:latin typeface="Cambria"/>
              </a:rPr>
              <a:t>	</a:t>
            </a:r>
            <a:r>
              <a:rPr b="0" lang="en-HK" sz="2600" spc="-1" strike="noStrike">
                <a:latin typeface="Cambria"/>
              </a:rPr>
              <a:t>SLA</a:t>
            </a:r>
            <a:r>
              <a:rPr b="0" lang="en-HK" sz="2600" spc="24" strike="noStrike">
                <a:latin typeface="Cambria"/>
              </a:rPr>
              <a:t> </a:t>
            </a:r>
            <a:r>
              <a:rPr b="0" lang="en-HK" sz="2600" spc="-97" strike="noStrike">
                <a:latin typeface="Cambria"/>
              </a:rPr>
              <a:t>Adherence: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27" name="object 34"/>
          <p:cNvSpPr/>
          <p:nvPr/>
        </p:nvSpPr>
        <p:spPr>
          <a:xfrm>
            <a:off x="5791320" y="7840440"/>
            <a:ext cx="4253040" cy="3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000" spc="-165" strike="noStrike">
                <a:latin typeface="Comic Sans MS"/>
              </a:rPr>
              <a:t>Process</a:t>
            </a:r>
            <a:r>
              <a:rPr b="0" lang="en-HK" sz="2000" spc="-32" strike="noStrike">
                <a:latin typeface="Comic Sans MS"/>
              </a:rPr>
              <a:t> </a:t>
            </a:r>
            <a:r>
              <a:rPr b="0" lang="en-HK" sz="2000" spc="-182" strike="noStrike">
                <a:latin typeface="Comic Sans MS"/>
              </a:rPr>
              <a:t>improvements</a:t>
            </a:r>
            <a:r>
              <a:rPr b="0" lang="en-HK" sz="2000" spc="69" strike="noStrike">
                <a:latin typeface="Comic Sans MS"/>
              </a:rPr>
              <a:t> </a:t>
            </a:r>
            <a:r>
              <a:rPr b="0" lang="en-HK" sz="2000" spc="-202" strike="noStrike">
                <a:latin typeface="Comic Sans MS"/>
              </a:rPr>
              <a:t>led</a:t>
            </a:r>
            <a:r>
              <a:rPr b="0" lang="en-HK" sz="2000" spc="-21" strike="noStrike">
                <a:latin typeface="Comic Sans MS"/>
              </a:rPr>
              <a:t> </a:t>
            </a:r>
            <a:r>
              <a:rPr b="0" lang="en-HK" sz="2000" spc="-211" strike="noStrike">
                <a:latin typeface="Comic Sans MS"/>
              </a:rPr>
              <a:t>to</a:t>
            </a:r>
            <a:r>
              <a:rPr b="0" lang="en-HK" sz="2000" spc="-160" strike="noStrike">
                <a:latin typeface="Comic Sans MS"/>
              </a:rPr>
              <a:t> </a:t>
            </a:r>
            <a:r>
              <a:rPr b="0" lang="en-HK" sz="2000" spc="-222" strike="noStrike">
                <a:latin typeface="Comic Sans MS"/>
              </a:rPr>
              <a:t>higher</a:t>
            </a:r>
            <a:r>
              <a:rPr b="0" lang="en-HK" sz="2000" spc="-41" strike="noStrike">
                <a:latin typeface="Comic Sans MS"/>
              </a:rPr>
              <a:t> </a:t>
            </a:r>
            <a:r>
              <a:rPr b="0" lang="en-HK" sz="2000" spc="-126" strike="noStrike">
                <a:latin typeface="Comic Sans MS"/>
              </a:rPr>
              <a:t>quality</a:t>
            </a:r>
            <a:endParaRPr b="0" lang="en-HK" sz="2000" spc="-1" strike="noStrike">
              <a:latin typeface="Arial"/>
            </a:endParaRPr>
          </a:p>
        </p:txBody>
      </p:sp>
      <p:sp>
        <p:nvSpPr>
          <p:cNvPr id="128" name="object 35"/>
          <p:cNvSpPr/>
          <p:nvPr/>
        </p:nvSpPr>
        <p:spPr>
          <a:xfrm>
            <a:off x="5793480" y="8089560"/>
            <a:ext cx="3832560" cy="3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2150" spc="-290" strike="noStrike">
                <a:latin typeface="Comic Sans MS"/>
              </a:rPr>
              <a:t>output,</a:t>
            </a:r>
            <a:r>
              <a:rPr b="0" lang="en-HK" sz="2150" spc="72" strike="noStrike">
                <a:latin typeface="Comic Sans MS"/>
              </a:rPr>
              <a:t> </a:t>
            </a:r>
            <a:r>
              <a:rPr b="0" lang="en-HK" sz="2150" spc="-265" strike="noStrike">
                <a:latin typeface="Comic Sans MS"/>
              </a:rPr>
              <a:t>reducing</a:t>
            </a:r>
            <a:r>
              <a:rPr b="0" lang="en-HK" sz="2150" spc="-41" strike="noStrike">
                <a:latin typeface="Comic Sans MS"/>
              </a:rPr>
              <a:t> </a:t>
            </a:r>
            <a:r>
              <a:rPr b="0" lang="en-HK" sz="2150" spc="-321" strike="noStrike">
                <a:latin typeface="Comic Sans MS"/>
              </a:rPr>
              <a:t>rework</a:t>
            </a:r>
            <a:r>
              <a:rPr b="0" lang="en-HK" sz="2150" spc="38" strike="noStrike">
                <a:latin typeface="Comic Sans MS"/>
              </a:rPr>
              <a:t> </a:t>
            </a:r>
            <a:r>
              <a:rPr b="0" lang="en-HK" sz="2150" spc="-256" strike="noStrike">
                <a:latin typeface="Comic Sans MS"/>
              </a:rPr>
              <a:t>and</a:t>
            </a:r>
            <a:r>
              <a:rPr b="0" lang="en-HK" sz="2150" spc="-185" strike="noStrike">
                <a:latin typeface="Comic Sans MS"/>
              </a:rPr>
              <a:t> </a:t>
            </a:r>
            <a:r>
              <a:rPr b="0" lang="en-HK" sz="2150" spc="-301" strike="noStrike">
                <a:latin typeface="Comic Sans MS"/>
              </a:rPr>
              <a:t>reinforcing</a:t>
            </a:r>
            <a:endParaRPr b="0" lang="en-HK" sz="2150" spc="-1" strike="noStrike">
              <a:latin typeface="Arial"/>
            </a:endParaRPr>
          </a:p>
        </p:txBody>
      </p:sp>
      <p:sp>
        <p:nvSpPr>
          <p:cNvPr id="129" name="object 36"/>
          <p:cNvSpPr/>
          <p:nvPr/>
        </p:nvSpPr>
        <p:spPr>
          <a:xfrm>
            <a:off x="5793840" y="8352360"/>
            <a:ext cx="1318680" cy="32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2050" spc="-242" strike="noStrike">
                <a:latin typeface="Comic Sans MS"/>
              </a:rPr>
              <a:t>our</a:t>
            </a:r>
            <a:r>
              <a:rPr b="0" lang="en-HK" sz="2050" spc="-111" strike="noStrike">
                <a:latin typeface="Comic Sans MS"/>
              </a:rPr>
              <a:t> </a:t>
            </a:r>
            <a:r>
              <a:rPr b="0" lang="en-HK" sz="2050" spc="-211" strike="noStrike">
                <a:latin typeface="Comic Sans MS"/>
              </a:rPr>
              <a:t>reliability.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130" name="object 37"/>
          <p:cNvSpPr/>
          <p:nvPr/>
        </p:nvSpPr>
        <p:spPr>
          <a:xfrm>
            <a:off x="11165040" y="3127320"/>
            <a:ext cx="5405400" cy="283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21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75" strike="noStrike">
                <a:latin typeface="Times New Roman"/>
              </a:rPr>
              <a:t>Customer</a:t>
            </a:r>
            <a:r>
              <a:rPr b="0" lang="en-HK" sz="3100" spc="-41" strike="noStrike">
                <a:latin typeface="Times New Roman"/>
              </a:rPr>
              <a:t> </a:t>
            </a:r>
            <a:r>
              <a:rPr b="0" lang="en-HK" sz="3100" spc="-137" strike="noStrike">
                <a:latin typeface="Times New Roman"/>
              </a:rPr>
              <a:t>Tat</a:t>
            </a:r>
            <a:r>
              <a:rPr b="0" lang="en-HK" sz="3100" spc="-80" strike="noStrike">
                <a:latin typeface="Times New Roman"/>
              </a:rPr>
              <a:t> </a:t>
            </a:r>
            <a:r>
              <a:rPr b="0" lang="en-HK" sz="3100" spc="-1" strike="noStrike">
                <a:latin typeface="Times New Roman"/>
              </a:rPr>
              <a:t>as</a:t>
            </a:r>
            <a:r>
              <a:rPr b="0" lang="en-HK" sz="3100" spc="-197" strike="noStrike">
                <a:latin typeface="Times New Roman"/>
              </a:rPr>
              <a:t> </a:t>
            </a:r>
            <a:r>
              <a:rPr b="0" lang="en-HK" sz="3100" spc="-12" strike="noStrike">
                <a:latin typeface="Times New Roman"/>
              </a:rPr>
              <a:t>Industrials</a:t>
            </a:r>
            <a:endParaRPr b="0" lang="en-HK" sz="31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930"/>
              </a:spcBef>
              <a:buNone/>
              <a:tabLst>
                <a:tab algn="l" pos="2684880"/>
              </a:tabLst>
            </a:pPr>
            <a:r>
              <a:rPr b="0" lang="en-HK" sz="2600" spc="-100" strike="noStrike">
                <a:latin typeface="Cambria"/>
              </a:rPr>
              <a:t>Total</a:t>
            </a:r>
            <a:r>
              <a:rPr b="0" lang="en-HK" sz="2600" spc="69" strike="noStrike">
                <a:latin typeface="Cambria"/>
              </a:rPr>
              <a:t> </a:t>
            </a:r>
            <a:r>
              <a:rPr b="0" lang="en-HK" sz="2600" spc="-111" strike="noStrike">
                <a:latin typeface="Cambria"/>
              </a:rPr>
              <a:t>Revene:</a:t>
            </a:r>
            <a:r>
              <a:rPr b="0" lang="en-HK" sz="2600" spc="-35" strike="noStrike">
                <a:latin typeface="Cambria"/>
              </a:rPr>
              <a:t> </a:t>
            </a:r>
            <a:r>
              <a:rPr b="0" lang="en-HK" sz="2600" spc="24" strike="noStrike">
                <a:latin typeface="Cambria"/>
              </a:rPr>
              <a:t>$X</a:t>
            </a:r>
            <a:r>
              <a:rPr b="0" lang="en-HK" sz="2600" spc="-1" strike="noStrike">
                <a:latin typeface="Cambria"/>
              </a:rPr>
              <a:t>	</a:t>
            </a:r>
            <a:r>
              <a:rPr b="0" lang="en-HK" sz="2600" spc="-1" strike="noStrike">
                <a:latin typeface="Cambria"/>
              </a:rPr>
              <a:t>SLA</a:t>
            </a:r>
            <a:r>
              <a:rPr b="0" lang="en-HK" sz="2600" spc="-41" strike="noStrike">
                <a:latin typeface="Cambria"/>
              </a:rPr>
              <a:t> </a:t>
            </a:r>
            <a:r>
              <a:rPr b="0" lang="en-HK" sz="2600" spc="-86" strike="noStrike">
                <a:latin typeface="Cambria"/>
              </a:rPr>
              <a:t>Adherence:</a:t>
            </a:r>
            <a:r>
              <a:rPr b="0" lang="en-HK" sz="2600" spc="83" strike="noStrike">
                <a:latin typeface="Cambria"/>
              </a:rPr>
              <a:t> </a:t>
            </a:r>
            <a:r>
              <a:rPr b="0" lang="en-HK" sz="2600" spc="29" strike="noStrike">
                <a:latin typeface="Cambria"/>
              </a:rPr>
              <a:t>XP!</a:t>
            </a:r>
            <a:endParaRPr b="0" lang="en-HK" sz="2600" spc="-1" strike="noStrike">
              <a:latin typeface="Arial"/>
            </a:endParaRPr>
          </a:p>
          <a:p>
            <a:pPr marL="192960">
              <a:lnSpc>
                <a:spcPts val="2100"/>
              </a:lnSpc>
              <a:spcBef>
                <a:spcPts val="1950"/>
              </a:spcBef>
              <a:buNone/>
              <a:tabLst>
                <a:tab algn="l" pos="2684880"/>
              </a:tabLst>
            </a:pPr>
            <a:r>
              <a:rPr b="0" lang="en-HK" sz="2050" spc="-191" strike="noStrike">
                <a:latin typeface="Arial MT"/>
              </a:rPr>
              <a:t>Delivered</a:t>
            </a:r>
            <a:r>
              <a:rPr b="0" lang="en-HK" sz="2050" spc="63" strike="noStrike">
                <a:latin typeface="Arial MT"/>
              </a:rPr>
              <a:t> </a:t>
            </a:r>
            <a:r>
              <a:rPr b="0" lang="en-HK" sz="2050" spc="-92" strike="noStrike">
                <a:latin typeface="Arial MT"/>
              </a:rPr>
              <a:t>critical</a:t>
            </a:r>
            <a:r>
              <a:rPr b="0" lang="en-HK" sz="2050" spc="-114" strike="noStrike">
                <a:latin typeface="Arial MT"/>
              </a:rPr>
              <a:t> </a:t>
            </a:r>
            <a:r>
              <a:rPr b="0" lang="en-HK" sz="2050" spc="-151" strike="noStrike">
                <a:latin typeface="Arial MT"/>
              </a:rPr>
              <a:t>milestones</a:t>
            </a:r>
            <a:r>
              <a:rPr b="0" lang="en-HK" sz="2050" spc="137" strike="noStrike">
                <a:latin typeface="Arial MT"/>
              </a:rPr>
              <a:t> </a:t>
            </a:r>
            <a:r>
              <a:rPr b="0" lang="en-HK" sz="2050" spc="-182" strike="noStrike">
                <a:latin typeface="Arial MT"/>
              </a:rPr>
              <a:t>on</a:t>
            </a:r>
            <a:r>
              <a:rPr b="0" lang="en-HK" sz="2050" spc="-111" strike="noStrike">
                <a:latin typeface="Arial MT"/>
              </a:rPr>
              <a:t> </a:t>
            </a:r>
            <a:r>
              <a:rPr b="0" lang="en-HK" sz="2050" spc="-160" strike="noStrike">
                <a:latin typeface="Arial MT"/>
              </a:rPr>
              <a:t>schedule, </a:t>
            </a:r>
            <a:r>
              <a:rPr b="0" lang="en-HK" sz="2050" spc="-131" strike="noStrike">
                <a:latin typeface="Arial MT"/>
              </a:rPr>
              <a:t>including</a:t>
            </a:r>
            <a:r>
              <a:rPr b="0" lang="en-HK" sz="2050" spc="-55" strike="noStrike">
                <a:latin typeface="Arial MT"/>
              </a:rPr>
              <a:t> </a:t>
            </a:r>
            <a:r>
              <a:rPr b="0" lang="en-HK" sz="2050" spc="-145" strike="noStrike">
                <a:latin typeface="Arial MT"/>
              </a:rPr>
              <a:t>the</a:t>
            </a:r>
            <a:r>
              <a:rPr b="0" lang="en-HK" sz="2050" spc="-55" strike="noStrike">
                <a:latin typeface="Arial MT"/>
              </a:rPr>
              <a:t> </a:t>
            </a:r>
            <a:r>
              <a:rPr b="0" lang="en-HK" sz="2050" spc="-160" strike="noStrike">
                <a:latin typeface="Arial MT"/>
              </a:rPr>
              <a:t>successful</a:t>
            </a:r>
            <a:r>
              <a:rPr b="0" lang="en-HK" sz="2050" spc="43" strike="noStrike">
                <a:latin typeface="Arial MT"/>
              </a:rPr>
              <a:t> </a:t>
            </a:r>
            <a:r>
              <a:rPr b="0" lang="en-HK" sz="2050" spc="-151" strike="noStrike">
                <a:latin typeface="Arial MT"/>
              </a:rPr>
              <a:t>completion</a:t>
            </a:r>
            <a:r>
              <a:rPr b="0" lang="en-HK" sz="2050" spc="83" strike="noStrike">
                <a:latin typeface="Arial MT"/>
              </a:rPr>
              <a:t> </a:t>
            </a:r>
            <a:r>
              <a:rPr b="0" lang="en-HK" sz="2050" spc="-26" strike="noStrike">
                <a:latin typeface="Arial MT"/>
              </a:rPr>
              <a:t>of </a:t>
            </a:r>
            <a:r>
              <a:rPr b="0" lang="en-HK" sz="2050" spc="-137" strike="noStrike">
                <a:latin typeface="Arial MT"/>
              </a:rPr>
              <a:t>Project</a:t>
            </a:r>
            <a:r>
              <a:rPr b="0" lang="en-HK" sz="2050" spc="63" strike="noStrike">
                <a:latin typeface="Arial MT"/>
              </a:rPr>
              <a:t> </a:t>
            </a:r>
            <a:r>
              <a:rPr b="0" lang="en-HK" sz="2050" spc="-401" strike="noStrike">
                <a:latin typeface="Arial MT"/>
              </a:rPr>
              <a:t>A</a:t>
            </a:r>
            <a:r>
              <a:rPr b="0" lang="en-HK" sz="2050" spc="-15" strike="noStrike">
                <a:latin typeface="Arial MT"/>
              </a:rPr>
              <a:t> </a:t>
            </a:r>
            <a:r>
              <a:rPr b="0" lang="en-HK" sz="2050" spc="-216" strike="noStrike">
                <a:latin typeface="Arial MT"/>
              </a:rPr>
              <a:t>and</a:t>
            </a:r>
            <a:r>
              <a:rPr b="0" lang="en-HK" sz="2050" spc="-60" strike="noStrike">
                <a:latin typeface="Arial MT"/>
              </a:rPr>
              <a:t> </a:t>
            </a:r>
            <a:r>
              <a:rPr b="0" lang="en-HK" sz="2050" spc="-245" strike="noStrike">
                <a:latin typeface="Arial MT"/>
              </a:rPr>
              <a:t>Phase</a:t>
            </a:r>
            <a:r>
              <a:rPr b="0" lang="en-HK" sz="2050" spc="-97" strike="noStrike">
                <a:latin typeface="Arial MT"/>
              </a:rPr>
              <a:t> </a:t>
            </a:r>
            <a:r>
              <a:rPr b="0" lang="en-HK" sz="2050" spc="-120" strike="noStrike">
                <a:latin typeface="Arial MT"/>
              </a:rPr>
              <a:t>1</a:t>
            </a:r>
            <a:r>
              <a:rPr b="0" lang="en-HK" sz="2050" spc="-140" strike="noStrike">
                <a:latin typeface="Arial MT"/>
              </a:rPr>
              <a:t> </a:t>
            </a:r>
            <a:r>
              <a:rPr b="0" lang="en-HK" sz="2050" spc="-80" strike="noStrike">
                <a:latin typeface="Arial MT"/>
              </a:rPr>
              <a:t>of</a:t>
            </a:r>
            <a:r>
              <a:rPr b="0" lang="en-HK" sz="2050" spc="-120" strike="noStrike">
                <a:latin typeface="Arial MT"/>
              </a:rPr>
              <a:t> </a:t>
            </a:r>
            <a:r>
              <a:rPr b="0" lang="en-HK" sz="2050" spc="-145" strike="noStrike">
                <a:latin typeface="Arial MT"/>
              </a:rPr>
              <a:t>Project</a:t>
            </a:r>
            <a:r>
              <a:rPr b="0" lang="en-HK" sz="2050" spc="12" strike="noStrike">
                <a:latin typeface="Arial MT"/>
              </a:rPr>
              <a:t> </a:t>
            </a:r>
            <a:r>
              <a:rPr b="0" lang="en-HK" sz="2050" spc="-26" strike="noStrike">
                <a:latin typeface="Arial MT"/>
              </a:rPr>
              <a:t>B.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131" name="object 38"/>
          <p:cNvSpPr/>
          <p:nvPr/>
        </p:nvSpPr>
        <p:spPr>
          <a:xfrm>
            <a:off x="10952280" y="6035400"/>
            <a:ext cx="5379840" cy="85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2750" spc="-26" strike="noStrike">
                <a:latin typeface="Cambria"/>
              </a:rPr>
              <a:t>Customer</a:t>
            </a:r>
            <a:r>
              <a:rPr b="0" lang="en-HK" sz="2750" spc="-126" strike="noStrike">
                <a:latin typeface="Cambria"/>
              </a:rPr>
              <a:t> </a:t>
            </a:r>
            <a:r>
              <a:rPr b="0" lang="en-HK" sz="2750" spc="-216" strike="noStrike">
                <a:latin typeface="Cambria"/>
              </a:rPr>
              <a:t>&amp;</a:t>
            </a:r>
            <a:r>
              <a:rPr b="0" lang="en-HK" sz="2750" spc="-21" strike="noStrike">
                <a:latin typeface="Cambria"/>
              </a:rPr>
              <a:t> </a:t>
            </a:r>
            <a:r>
              <a:rPr b="0" lang="en-HK" sz="2750" spc="-41" strike="noStrike">
                <a:latin typeface="Cambria"/>
              </a:rPr>
              <a:t>Stakeholder</a:t>
            </a:r>
            <a:r>
              <a:rPr b="0" lang="en-HK" sz="2750" spc="-15" strike="noStrike">
                <a:latin typeface="Cambria"/>
              </a:rPr>
              <a:t> </a:t>
            </a:r>
            <a:r>
              <a:rPr b="0" lang="en-HK" sz="2750" spc="-66" strike="noStrike">
                <a:latin typeface="Cambria"/>
              </a:rPr>
              <a:t>Engagement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32" name="object 39"/>
          <p:cNvSpPr/>
          <p:nvPr/>
        </p:nvSpPr>
        <p:spPr>
          <a:xfrm>
            <a:off x="13597560" y="7335360"/>
            <a:ext cx="2430360" cy="7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  <a:buNone/>
            </a:pPr>
            <a:r>
              <a:rPr b="0" lang="en-HK" sz="2300" spc="-177" strike="noStrike">
                <a:latin typeface="Cambria"/>
              </a:rPr>
              <a:t>Customer</a:t>
            </a:r>
            <a:r>
              <a:rPr b="0" lang="en-HK" sz="2300" spc="63" strike="noStrike">
                <a:latin typeface="Cambria"/>
              </a:rPr>
              <a:t> </a:t>
            </a:r>
            <a:r>
              <a:rPr b="0" lang="en-HK" sz="2300" spc="-106" strike="noStrike">
                <a:latin typeface="Cambria"/>
              </a:rPr>
              <a:t>Satisfaction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33" name="object 40"/>
          <p:cNvSpPr/>
          <p:nvPr/>
        </p:nvSpPr>
        <p:spPr>
          <a:xfrm>
            <a:off x="11327760" y="8062920"/>
            <a:ext cx="458064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350" spc="-355" strike="noStrike">
                <a:latin typeface="Comic Sans MS"/>
              </a:rPr>
              <a:t>Consistent</a:t>
            </a:r>
            <a:r>
              <a:rPr b="0" lang="en-HK" sz="2350" spc="-137" strike="noStrike">
                <a:latin typeface="Comic Sans MS"/>
              </a:rPr>
              <a:t> </a:t>
            </a:r>
            <a:r>
              <a:rPr b="0" lang="en-HK" sz="2350" spc="-381" strike="noStrike">
                <a:latin typeface="Comic Sans MS"/>
              </a:rPr>
              <a:t>delivery</a:t>
            </a:r>
            <a:r>
              <a:rPr b="0" lang="en-HK" sz="2350" spc="-21" strike="noStrike">
                <a:latin typeface="Comic Sans MS"/>
              </a:rPr>
              <a:t> </a:t>
            </a:r>
            <a:r>
              <a:rPr b="0" lang="en-HK" sz="2350" spc="-361" strike="noStrike">
                <a:latin typeface="Comic Sans MS"/>
              </a:rPr>
              <a:t>and</a:t>
            </a:r>
            <a:r>
              <a:rPr b="0" lang="en-HK" sz="2350" spc="-185" strike="noStrike">
                <a:latin typeface="Comic Sans MS"/>
              </a:rPr>
              <a:t> </a:t>
            </a:r>
            <a:r>
              <a:rPr b="0" lang="en-HK" sz="2350" spc="-381" strike="noStrike">
                <a:latin typeface="Comic Sans MS"/>
              </a:rPr>
              <a:t>improved</a:t>
            </a:r>
            <a:r>
              <a:rPr b="0" lang="en-HK" sz="2350" spc="38" strike="noStrike">
                <a:latin typeface="Comic Sans MS"/>
              </a:rPr>
              <a:t> </a:t>
            </a:r>
            <a:r>
              <a:rPr b="0" lang="en-HK" sz="2350" spc="-355" strike="noStrike">
                <a:latin typeface="Comic Sans MS"/>
              </a:rPr>
              <a:t>collaboration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34" name="object 41"/>
          <p:cNvSpPr/>
          <p:nvPr/>
        </p:nvSpPr>
        <p:spPr>
          <a:xfrm>
            <a:off x="11319840" y="8323560"/>
            <a:ext cx="43297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350" spc="-372" strike="noStrike">
                <a:latin typeface="Comic Sans MS"/>
              </a:rPr>
              <a:t>have</a:t>
            </a:r>
            <a:r>
              <a:rPr b="0" lang="en-HK" sz="2350" spc="-32" strike="noStrike">
                <a:latin typeface="Comic Sans MS"/>
              </a:rPr>
              <a:t> </a:t>
            </a:r>
            <a:r>
              <a:rPr b="0" lang="en-HK" sz="2350" spc="-426" strike="noStrike">
                <a:latin typeface="Comic Sans MS"/>
              </a:rPr>
              <a:t>strengthened</a:t>
            </a:r>
            <a:r>
              <a:rPr b="0" lang="en-HK" sz="2350" spc="29" strike="noStrike">
                <a:latin typeface="Comic Sans MS"/>
              </a:rPr>
              <a:t> </a:t>
            </a:r>
            <a:r>
              <a:rPr b="0" lang="en-HK" sz="2350" spc="-347" strike="noStrike">
                <a:latin typeface="Comic Sans MS"/>
              </a:rPr>
              <a:t>client</a:t>
            </a:r>
            <a:r>
              <a:rPr b="0" lang="en-HK" sz="2350" spc="-171" strike="noStrike">
                <a:latin typeface="Comic Sans MS"/>
              </a:rPr>
              <a:t> </a:t>
            </a:r>
            <a:r>
              <a:rPr b="0" lang="en-HK" sz="2350" spc="-457" strike="noStrike">
                <a:latin typeface="Comic Sans MS"/>
              </a:rPr>
              <a:t>trust</a:t>
            </a:r>
            <a:r>
              <a:rPr b="0" lang="en-HK" sz="2350" spc="-72" strike="noStrike">
                <a:latin typeface="Comic Sans MS"/>
              </a:rPr>
              <a:t> </a:t>
            </a:r>
            <a:r>
              <a:rPr b="0" lang="en-HK" sz="2350" spc="-361" strike="noStrike">
                <a:latin typeface="Comic Sans MS"/>
              </a:rPr>
              <a:t>and</a:t>
            </a:r>
            <a:r>
              <a:rPr b="0" lang="en-HK" sz="2350" spc="-197" strike="noStrike">
                <a:latin typeface="Comic Sans MS"/>
              </a:rPr>
              <a:t> </a:t>
            </a:r>
            <a:r>
              <a:rPr b="0" lang="en-HK" sz="2350" spc="-330" strike="noStrike">
                <a:latin typeface="Comic Sans MS"/>
              </a:rPr>
              <a:t>ietentior.</a:t>
            </a:r>
            <a:endParaRPr b="0" lang="en-HK" sz="23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object 2" descr=""/>
          <p:cNvPicPr/>
          <p:nvPr/>
        </p:nvPicPr>
        <p:blipFill>
          <a:blip r:embed="rId1"/>
          <a:stretch/>
        </p:blipFill>
        <p:spPr>
          <a:xfrm>
            <a:off x="533520" y="507960"/>
            <a:ext cx="16408080" cy="8749800"/>
          </a:xfrm>
          <a:prstGeom prst="rect">
            <a:avLst/>
          </a:prstGeom>
          <a:ln w="0">
            <a:noFill/>
          </a:ln>
        </p:spPr>
      </p:pic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2549160"/>
          </a:xfrm>
          <a:prstGeom prst="rect">
            <a:avLst/>
          </a:prstGeom>
          <a:noFill/>
          <a:ln w="0">
            <a:noFill/>
          </a:ln>
        </p:spPr>
        <p:txBody>
          <a:bodyPr lIns="0" rIns="0" tIns="15120" bIns="0" anchor="t">
            <a:noAutofit/>
          </a:bodyPr>
          <a:p>
            <a:pPr marL="13320">
              <a:lnSpc>
                <a:spcPts val="6670"/>
              </a:lnSpc>
              <a:spcBef>
                <a:spcPts val="119"/>
              </a:spcBef>
              <a:buNone/>
            </a:pPr>
            <a:r>
              <a:rPr b="0" lang="en-HK" sz="5950" spc="174" strike="noStrike">
                <a:solidFill>
                  <a:srgbClr val="000000"/>
                </a:solidFill>
                <a:latin typeface="Cambria"/>
              </a:rPr>
              <a:t>Q3</a:t>
            </a:r>
            <a:r>
              <a:rPr b="0" lang="en-HK" sz="5950" spc="-36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Objectives</a:t>
            </a:r>
            <a:r>
              <a:rPr b="0" lang="en-HK" sz="5950" spc="29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vs.</a:t>
            </a:r>
            <a:r>
              <a:rPr b="0" lang="en-HK" sz="5950" spc="-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Reality:</a:t>
            </a:r>
            <a:r>
              <a:rPr b="0" lang="en-HK" sz="5950" spc="24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A</a:t>
            </a:r>
            <a:r>
              <a:rPr b="0" lang="en-HK" sz="5950" spc="-14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Quarter</a:t>
            </a:r>
            <a:r>
              <a:rPr b="0" lang="en-HK" sz="5950" spc="28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26" strike="noStrike">
                <a:solidFill>
                  <a:srgbClr val="000000"/>
                </a:solidFill>
                <a:latin typeface="Cambria"/>
              </a:rPr>
              <a:t>of</a:t>
            </a:r>
            <a:endParaRPr b="0" lang="en-HK" sz="5950" spc="-1" strike="noStrike">
              <a:latin typeface="Calibri"/>
            </a:endParaRPr>
          </a:p>
          <a:p>
            <a:pPr marL="13320">
              <a:lnSpc>
                <a:spcPts val="6610"/>
              </a:lnSpc>
              <a:buNone/>
            </a:pPr>
            <a:r>
              <a:rPr b="0" lang="en-HK" sz="5900" spc="-1" strike="noStrike">
                <a:solidFill>
                  <a:srgbClr val="000000"/>
                </a:solidFill>
                <a:latin typeface="Cambria"/>
              </a:rPr>
              <a:t>Focused</a:t>
            </a:r>
            <a:r>
              <a:rPr b="0" lang="en-HK" sz="5900" spc="-6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38" strike="noStrike">
                <a:solidFill>
                  <a:srgbClr val="000000"/>
                </a:solidFill>
                <a:latin typeface="Cambria"/>
              </a:rPr>
              <a:t>Execution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137" name="object 4"/>
          <p:cNvSpPr/>
          <p:nvPr/>
        </p:nvSpPr>
        <p:spPr>
          <a:xfrm>
            <a:off x="970200" y="2694240"/>
            <a:ext cx="6431040" cy="19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1080" bIns="0" anchor="t">
            <a:spAutoFit/>
          </a:bodyPr>
          <a:p>
            <a:pPr marL="12600">
              <a:lnSpc>
                <a:spcPct val="100000"/>
              </a:lnSpc>
              <a:spcBef>
                <a:spcPts val="2134"/>
              </a:spcBef>
              <a:buNone/>
            </a:pPr>
            <a:r>
              <a:rPr b="0" lang="en-HK" sz="3650" spc="-1" strike="noStrike">
                <a:latin typeface="Times New Roman"/>
              </a:rPr>
              <a:t>Planned</a:t>
            </a:r>
            <a:r>
              <a:rPr b="0" lang="en-HK" sz="3650" spc="259" strike="noStrike">
                <a:latin typeface="Times New Roman"/>
              </a:rPr>
              <a:t> </a:t>
            </a:r>
            <a:r>
              <a:rPr b="0" lang="en-HK" sz="3650" spc="-12" strike="noStrike">
                <a:latin typeface="Times New Roman"/>
              </a:rPr>
              <a:t>Goals</a:t>
            </a:r>
            <a:r>
              <a:rPr b="0" lang="en-HK" sz="3650" spc="-15" strike="noStrike">
                <a:latin typeface="Times New Roman"/>
              </a:rPr>
              <a:t> </a:t>
            </a:r>
            <a:r>
              <a:rPr b="0" lang="en-HK" sz="3650" spc="52" strike="noStrike">
                <a:latin typeface="Times New Roman"/>
              </a:rPr>
              <a:t>for</a:t>
            </a:r>
            <a:r>
              <a:rPr b="0" lang="en-HK" sz="3650" spc="4" strike="noStrike">
                <a:latin typeface="Times New Roman"/>
              </a:rPr>
              <a:t> </a:t>
            </a:r>
            <a:r>
              <a:rPr b="0" lang="en-HK" sz="3650" spc="-26" strike="noStrike">
                <a:latin typeface="Times New Roman"/>
              </a:rPr>
              <a:t>Q3</a:t>
            </a:r>
            <a:endParaRPr b="0" lang="en-HK" sz="3650" spc="-1" strike="noStrike">
              <a:latin typeface="Arial"/>
            </a:endParaRPr>
          </a:p>
          <a:p>
            <a:pPr marL="516240" indent="-314280">
              <a:lnSpc>
                <a:spcPts val="3396"/>
              </a:lnSpc>
              <a:spcBef>
                <a:spcPts val="1670"/>
              </a:spcBef>
              <a:buClr>
                <a:srgbClr val="000000"/>
              </a:buClr>
              <a:buFont typeface="Symbol" charset="2"/>
              <a:buChar char=""/>
              <a:tabLst>
                <a:tab algn="l" pos="516240"/>
              </a:tabLst>
            </a:pPr>
            <a:r>
              <a:rPr b="0" lang="en-HK" sz="2950" spc="-270" strike="noStrike">
                <a:latin typeface="Comic Sans MS"/>
              </a:rPr>
              <a:t>Achieve</a:t>
            </a:r>
            <a:r>
              <a:rPr b="0" lang="en-HK" sz="2950" spc="24" strike="noStrike">
                <a:latin typeface="Comic Sans MS"/>
              </a:rPr>
              <a:t> </a:t>
            </a:r>
            <a:r>
              <a:rPr b="0" lang="en-HK" sz="2950" spc="-347" strike="noStrike">
                <a:latin typeface="Comic Sans MS"/>
              </a:rPr>
              <a:t>targeted</a:t>
            </a:r>
            <a:r>
              <a:rPr b="0" lang="en-HK" sz="2950" spc="-7" strike="noStrike">
                <a:latin typeface="Comic Sans MS"/>
              </a:rPr>
              <a:t> </a:t>
            </a:r>
            <a:r>
              <a:rPr b="0" lang="en-HK" sz="2950" spc="-256" strike="noStrike">
                <a:latin typeface="Comic Sans MS"/>
              </a:rPr>
              <a:t>revenue</a:t>
            </a:r>
            <a:r>
              <a:rPr b="0" lang="en-HK" sz="2950" spc="-26" strike="noStrike">
                <a:latin typeface="Comic Sans MS"/>
              </a:rPr>
              <a:t> </a:t>
            </a:r>
            <a:r>
              <a:rPr b="0" lang="en-HK" sz="2950" spc="-381" strike="noStrike">
                <a:latin typeface="Comic Sans MS"/>
              </a:rPr>
              <a:t>/</a:t>
            </a:r>
            <a:r>
              <a:rPr b="0" lang="en-HK" sz="2950" spc="-265" strike="noStrike">
                <a:latin typeface="Comic Sans MS"/>
              </a:rPr>
              <a:t> </a:t>
            </a:r>
            <a:r>
              <a:rPr b="0" lang="en-HK" sz="2950" spc="-290" strike="noStrike">
                <a:latin typeface="Comic Sans MS"/>
              </a:rPr>
              <a:t>performance</a:t>
            </a:r>
            <a:endParaRPr b="0" lang="en-HK" sz="2950" spc="-1" strike="noStrike">
              <a:latin typeface="Arial"/>
            </a:endParaRPr>
          </a:p>
          <a:p>
            <a:pPr marL="523800">
              <a:lnSpc>
                <a:spcPts val="3574"/>
              </a:lnSpc>
              <a:buNone/>
              <a:tabLst>
                <a:tab algn="l" pos="516240"/>
              </a:tabLst>
            </a:pPr>
            <a:r>
              <a:rPr b="0" lang="en-HK" sz="3100" spc="-347" strike="noStrike">
                <a:latin typeface="Comic Sans MS"/>
              </a:rPr>
              <a:t>benchmarks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38" name="object 5"/>
          <p:cNvSpPr/>
          <p:nvPr/>
        </p:nvSpPr>
        <p:spPr>
          <a:xfrm>
            <a:off x="1157400" y="4788720"/>
            <a:ext cx="6102000" cy="49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351000" indent="-338400">
              <a:lnSpc>
                <a:spcPct val="100000"/>
              </a:lnSpc>
              <a:spcBef>
                <a:spcPts val="96"/>
              </a:spcBef>
              <a:buClr>
                <a:srgbClr val="000000"/>
              </a:buClr>
              <a:buFont typeface="Symbol" charset="2"/>
              <a:buChar char=""/>
              <a:tabLst>
                <a:tab algn="l" pos="351000"/>
              </a:tabLst>
            </a:pPr>
            <a:r>
              <a:rPr b="0" lang="en-HK" sz="3200" spc="-505" strike="noStrike">
                <a:latin typeface="Comic Sans MS"/>
              </a:rPr>
              <a:t>Improve</a:t>
            </a:r>
            <a:r>
              <a:rPr b="0" lang="en-HK" sz="3200" spc="-41" strike="noStrike">
                <a:latin typeface="Comic Sans MS"/>
              </a:rPr>
              <a:t> </a:t>
            </a:r>
            <a:r>
              <a:rPr b="0" lang="en-HK" sz="3200" spc="-347" strike="noStrike">
                <a:latin typeface="Comic Sans MS"/>
              </a:rPr>
              <a:t>overall</a:t>
            </a:r>
            <a:r>
              <a:rPr b="0" lang="en-HK" sz="3200" spc="-126" strike="noStrike">
                <a:latin typeface="Comic Sans MS"/>
              </a:rPr>
              <a:t> </a:t>
            </a:r>
            <a:r>
              <a:rPr b="0" lang="en-HK" sz="3200" spc="-415" strike="noStrike">
                <a:latin typeface="Comic Sans MS"/>
              </a:rPr>
              <a:t>productivity</a:t>
            </a:r>
            <a:r>
              <a:rPr b="0" lang="en-HK" sz="3200" spc="58" strike="noStrike">
                <a:latin typeface="Comic Sans MS"/>
              </a:rPr>
              <a:t> </a:t>
            </a:r>
            <a:r>
              <a:rPr b="0" lang="en-HK" sz="3200" spc="-350" strike="noStrike">
                <a:latin typeface="Comic Sans MS"/>
              </a:rPr>
              <a:t>and</a:t>
            </a:r>
            <a:r>
              <a:rPr b="0" lang="en-HK" sz="3200" spc="-191" strike="noStrike">
                <a:latin typeface="Comic Sans MS"/>
              </a:rPr>
              <a:t> </a:t>
            </a:r>
            <a:r>
              <a:rPr b="0" lang="en-HK" sz="3200" spc="-426" strike="noStrike">
                <a:latin typeface="Comic Sans MS"/>
              </a:rPr>
              <a:t>output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139" name="object 6"/>
          <p:cNvSpPr/>
          <p:nvPr/>
        </p:nvSpPr>
        <p:spPr>
          <a:xfrm>
            <a:off x="1159920" y="4954320"/>
            <a:ext cx="6961320" cy="141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40120" bIns="0" anchor="t">
            <a:spAutoFit/>
          </a:bodyPr>
          <a:p>
            <a:pPr marL="721440">
              <a:lnSpc>
                <a:spcPct val="100000"/>
              </a:lnSpc>
              <a:spcBef>
                <a:spcPts val="1891"/>
              </a:spcBef>
              <a:buNone/>
            </a:pPr>
            <a:r>
              <a:rPr b="0" lang="en-HK" sz="3450" spc="-517" strike="noStrike">
                <a:latin typeface="Comic Sans MS"/>
              </a:rPr>
              <a:t>ality</a:t>
            </a:r>
            <a:endParaRPr b="0" lang="en-HK" sz="3450" spc="-1" strike="noStrike">
              <a:latin typeface="Arial"/>
            </a:endParaRPr>
          </a:p>
          <a:p>
            <a:pPr marL="326520" indent="-313560">
              <a:lnSpc>
                <a:spcPct val="100000"/>
              </a:lnSpc>
              <a:spcBef>
                <a:spcPts val="1559"/>
              </a:spcBef>
              <a:buClr>
                <a:srgbClr val="000000"/>
              </a:buClr>
              <a:buFont typeface="Symbol" charset="2"/>
              <a:buChar char=""/>
              <a:tabLst>
                <a:tab algn="l" pos="326520"/>
              </a:tabLst>
            </a:pPr>
            <a:r>
              <a:rPr b="0" lang="en-HK" sz="2950" spc="-355" strike="noStrike">
                <a:latin typeface="Comic Sans MS"/>
              </a:rPr>
              <a:t>Strengthen</a:t>
            </a:r>
            <a:r>
              <a:rPr b="0" lang="en-HK" sz="2950" spc="-46" strike="noStrike">
                <a:latin typeface="Comic Sans MS"/>
              </a:rPr>
              <a:t> </a:t>
            </a:r>
            <a:r>
              <a:rPr b="0" lang="en-HK" sz="2950" spc="-262" strike="noStrike">
                <a:latin typeface="Comic Sans MS"/>
              </a:rPr>
              <a:t>internal</a:t>
            </a:r>
            <a:r>
              <a:rPr b="0" lang="en-HK" sz="2950" spc="-21" strike="noStrike">
                <a:latin typeface="Comic Sans MS"/>
              </a:rPr>
              <a:t> </a:t>
            </a:r>
            <a:r>
              <a:rPr b="0" lang="en-HK" sz="2950" spc="-205" strike="noStrike">
                <a:latin typeface="Comic Sans MS"/>
              </a:rPr>
              <a:t>processes</a:t>
            </a:r>
            <a:r>
              <a:rPr b="0" lang="en-HK" sz="2950" spc="97" strike="noStrike">
                <a:latin typeface="Comic Sans MS"/>
              </a:rPr>
              <a:t> </a:t>
            </a:r>
            <a:r>
              <a:rPr b="0" lang="en-HK" sz="2950" spc="-222" strike="noStrike">
                <a:latin typeface="Comic Sans MS"/>
              </a:rPr>
              <a:t>and</a:t>
            </a:r>
            <a:r>
              <a:rPr b="0" lang="en-HK" sz="2950" spc="-236" strike="noStrike">
                <a:latin typeface="Comic Sans MS"/>
              </a:rPr>
              <a:t> </a:t>
            </a:r>
            <a:r>
              <a:rPr b="0" lang="en-HK" sz="2950" spc="-265" strike="noStrike">
                <a:latin typeface="Comic Sans MS"/>
              </a:rPr>
              <a:t>workflows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40" name="object 7"/>
          <p:cNvSpPr/>
          <p:nvPr/>
        </p:nvSpPr>
        <p:spPr>
          <a:xfrm>
            <a:off x="1153440" y="6922440"/>
            <a:ext cx="6933240" cy="225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334080" indent="-305280">
              <a:lnSpc>
                <a:spcPct val="100000"/>
              </a:lnSpc>
              <a:spcBef>
                <a:spcPts val="91"/>
              </a:spcBef>
              <a:buClr>
                <a:srgbClr val="000000"/>
              </a:buClr>
              <a:buFont typeface="Symbol" charset="2"/>
              <a:buChar char=""/>
              <a:tabLst>
                <a:tab algn="l" pos="334080"/>
              </a:tabLst>
            </a:pPr>
            <a:r>
              <a:rPr b="0" lang="en-HK" sz="3550" spc="-661" strike="noStrike">
                <a:latin typeface="Arial MT"/>
              </a:rPr>
              <a:t>Reduce</a:t>
            </a:r>
            <a:r>
              <a:rPr b="0" lang="en-HK" sz="3550" spc="-32" strike="noStrike">
                <a:latin typeface="Arial MT"/>
              </a:rPr>
              <a:t> </a:t>
            </a:r>
            <a:r>
              <a:rPr b="0" lang="en-HK" sz="3550" spc="-457" strike="noStrike">
                <a:latin typeface="Arial MT"/>
              </a:rPr>
              <a:t>operational</a:t>
            </a:r>
            <a:r>
              <a:rPr b="0" lang="en-HK" sz="3550" spc="38" strike="noStrike">
                <a:latin typeface="Arial MT"/>
              </a:rPr>
              <a:t> </a:t>
            </a:r>
            <a:r>
              <a:rPr b="0" lang="en-HK" sz="3550" spc="-517" strike="noStrike">
                <a:latin typeface="Arial MT"/>
              </a:rPr>
              <a:t>delays</a:t>
            </a:r>
            <a:r>
              <a:rPr b="0" lang="en-HK" sz="3550" spc="-46" strike="noStrike">
                <a:latin typeface="Arial MT"/>
              </a:rPr>
              <a:t> </a:t>
            </a:r>
            <a:r>
              <a:rPr b="0" lang="en-HK" sz="3550" spc="-582" strike="noStrike">
                <a:latin typeface="Arial MT"/>
              </a:rPr>
              <a:t>and</a:t>
            </a:r>
            <a:r>
              <a:rPr b="0" lang="en-HK" sz="3550" spc="-335" strike="noStrike">
                <a:latin typeface="Arial MT"/>
              </a:rPr>
              <a:t> </a:t>
            </a:r>
            <a:r>
              <a:rPr b="0" lang="en-HK" sz="3550" spc="-361" strike="noStrike">
                <a:latin typeface="Arial MT"/>
              </a:rPr>
              <a:t>inefficiencies</a:t>
            </a:r>
            <a:endParaRPr b="0" lang="en-HK" sz="35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55"/>
              </a:spcBef>
              <a:buNone/>
              <a:tabLst>
                <a:tab algn="l" pos="334080"/>
              </a:tabLst>
            </a:pPr>
            <a:endParaRPr b="0" lang="en-HK" sz="3550" spc="-1" strike="noStrike">
              <a:latin typeface="Arial"/>
            </a:endParaRPr>
          </a:p>
          <a:p>
            <a:pPr marL="353520" indent="-340920">
              <a:lnSpc>
                <a:spcPct val="100000"/>
              </a:lnSpc>
              <a:spcBef>
                <a:spcPts val="6"/>
              </a:spcBef>
              <a:buClr>
                <a:srgbClr val="000000"/>
              </a:buClr>
              <a:buFont typeface="Arial MT"/>
              <a:buChar char="•"/>
              <a:tabLst>
                <a:tab algn="l" pos="353520"/>
              </a:tabLst>
            </a:pPr>
            <a:r>
              <a:rPr b="0" lang="en-HK" sz="3550" spc="-701" strike="noStrike">
                <a:latin typeface="Comic Sans MS"/>
              </a:rPr>
              <a:t>Improve</a:t>
            </a:r>
            <a:r>
              <a:rPr b="0" lang="en-HK" sz="3550" spc="9" strike="noStrike">
                <a:latin typeface="Comic Sans MS"/>
              </a:rPr>
              <a:t> </a:t>
            </a:r>
            <a:r>
              <a:rPr b="0" lang="en-HK" sz="3550" spc="-602" strike="noStrike">
                <a:latin typeface="Comic Sans MS"/>
              </a:rPr>
              <a:t>stakeholder</a:t>
            </a:r>
            <a:r>
              <a:rPr b="0" lang="en-HK" sz="3550" spc="-12" strike="noStrike">
                <a:latin typeface="Comic Sans MS"/>
              </a:rPr>
              <a:t> </a:t>
            </a:r>
            <a:r>
              <a:rPr b="0" lang="en-HK" sz="3550" spc="-545" strike="noStrike">
                <a:latin typeface="Comic Sans MS"/>
              </a:rPr>
              <a:t>and</a:t>
            </a:r>
            <a:r>
              <a:rPr b="0" lang="en-HK" sz="3550" spc="-335" strike="noStrike">
                <a:latin typeface="Comic Sans MS"/>
              </a:rPr>
              <a:t> </a:t>
            </a:r>
            <a:r>
              <a:rPr b="0" lang="en-HK" sz="3550" spc="-517" strike="noStrike">
                <a:latin typeface="Comic Sans MS"/>
              </a:rPr>
              <a:t>client</a:t>
            </a:r>
            <a:r>
              <a:rPr b="0" lang="en-HK" sz="3550" spc="-191" strike="noStrike">
                <a:latin typeface="Comic Sans MS"/>
              </a:rPr>
              <a:t> </a:t>
            </a:r>
            <a:r>
              <a:rPr b="0" lang="en-HK" sz="3550" spc="-565" strike="noStrike">
                <a:latin typeface="Comic Sans MS"/>
              </a:rPr>
              <a:t>engagement</a:t>
            </a:r>
            <a:endParaRPr b="0" lang="en-HK" sz="3550" spc="-1" strike="noStrike">
              <a:latin typeface="Arial"/>
            </a:endParaRPr>
          </a:p>
        </p:txBody>
      </p:sp>
      <p:sp>
        <p:nvSpPr>
          <p:cNvPr id="141" name="object 8"/>
          <p:cNvSpPr/>
          <p:nvPr/>
        </p:nvSpPr>
        <p:spPr>
          <a:xfrm>
            <a:off x="9292680" y="2674440"/>
            <a:ext cx="6653880" cy="18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4400" bIns="0" anchor="t">
            <a:spAutoFit/>
          </a:bodyPr>
          <a:p>
            <a:pPr marL="12600">
              <a:lnSpc>
                <a:spcPct val="100000"/>
              </a:lnSpc>
              <a:spcBef>
                <a:spcPts val="2239"/>
              </a:spcBef>
              <a:buNone/>
            </a:pPr>
            <a:r>
              <a:rPr b="0" lang="en-HK" sz="3850" spc="-35" strike="noStrike">
                <a:latin typeface="Cambria"/>
              </a:rPr>
              <a:t>Performance</a:t>
            </a:r>
            <a:r>
              <a:rPr b="0" lang="en-HK" sz="3850" spc="18" strike="noStrike">
                <a:latin typeface="Cambria"/>
              </a:rPr>
              <a:t> </a:t>
            </a:r>
            <a:r>
              <a:rPr b="0" lang="en-HK" sz="3850" spc="-375" strike="noStrike">
                <a:latin typeface="Cambria"/>
              </a:rPr>
              <a:t>&amp;</a:t>
            </a:r>
            <a:r>
              <a:rPr b="0" lang="en-HK" sz="3850" spc="4" strike="noStrike">
                <a:latin typeface="Cambria"/>
              </a:rPr>
              <a:t> </a:t>
            </a:r>
            <a:r>
              <a:rPr b="0" lang="en-HK" sz="3850" spc="-12" strike="noStrike">
                <a:latin typeface="Cambria"/>
              </a:rPr>
              <a:t>Status</a:t>
            </a:r>
            <a:endParaRPr b="0" lang="en-HK" sz="3850" spc="-1" strike="noStrike">
              <a:latin typeface="Arial"/>
            </a:endParaRPr>
          </a:p>
          <a:p>
            <a:pPr marL="1247040" indent="720">
              <a:lnSpc>
                <a:spcPts val="2849"/>
              </a:lnSpc>
              <a:spcBef>
                <a:spcPts val="1899"/>
              </a:spcBef>
              <a:buNone/>
              <a:tabLst>
                <a:tab algn="l" pos="0"/>
              </a:tabLst>
            </a:pPr>
            <a:r>
              <a:rPr b="0" lang="en-HK" sz="2700" spc="-256" strike="noStrike">
                <a:latin typeface="Arial MT"/>
              </a:rPr>
              <a:t>Achieved:</a:t>
            </a:r>
            <a:r>
              <a:rPr b="0" lang="en-HK" sz="2700" spc="-75" strike="noStrike">
                <a:latin typeface="Arial MT"/>
              </a:rPr>
              <a:t> </a:t>
            </a:r>
            <a:r>
              <a:rPr b="0" lang="en-HK" sz="2700" spc="-375" strike="noStrike">
                <a:latin typeface="Arial MT"/>
              </a:rPr>
              <a:t>Revenue</a:t>
            </a:r>
            <a:r>
              <a:rPr b="0" lang="en-HK" sz="2700" spc="-7" strike="noStrike">
                <a:latin typeface="Arial MT"/>
              </a:rPr>
              <a:t> </a:t>
            </a:r>
            <a:r>
              <a:rPr b="0" lang="en-HK" sz="2700" spc="-205" strike="noStrike">
                <a:latin typeface="Arial MT"/>
              </a:rPr>
              <a:t>targets</a:t>
            </a:r>
            <a:r>
              <a:rPr b="0" lang="en-HK" sz="2700" spc="-137" strike="noStrike">
                <a:latin typeface="Arial MT"/>
              </a:rPr>
              <a:t> </a:t>
            </a:r>
            <a:r>
              <a:rPr b="0" lang="en-HK" sz="2700" spc="-236" strike="noStrike">
                <a:latin typeface="Arial MT"/>
              </a:rPr>
              <a:t>met;</a:t>
            </a:r>
            <a:r>
              <a:rPr b="0" lang="en-HK" sz="2700" spc="-216" strike="noStrike">
                <a:latin typeface="Arial MT"/>
              </a:rPr>
              <a:t> </a:t>
            </a:r>
            <a:r>
              <a:rPr b="0" lang="en-HK" sz="2700" spc="-222" strike="noStrike">
                <a:latin typeface="Arial MT"/>
              </a:rPr>
              <a:t>operational costs</a:t>
            </a:r>
            <a:r>
              <a:rPr b="0" lang="en-HK" sz="2700" spc="-75" strike="noStrike">
                <a:latin typeface="Arial MT"/>
              </a:rPr>
              <a:t> </a:t>
            </a:r>
            <a:r>
              <a:rPr b="0" lang="en-HK" sz="2700" spc="-114" strike="noStrike">
                <a:latin typeface="Arial MT"/>
              </a:rPr>
              <a:t>controlled.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142" name="object 9"/>
          <p:cNvSpPr/>
          <p:nvPr/>
        </p:nvSpPr>
        <p:spPr>
          <a:xfrm>
            <a:off x="10503000" y="4664160"/>
            <a:ext cx="500076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511" strike="noStrike">
                <a:latin typeface="Comic Sans MS"/>
              </a:rPr>
              <a:t>Achieved:</a:t>
            </a:r>
            <a:r>
              <a:rPr b="0" lang="en-HK" sz="3100" spc="-60" strike="noStrike">
                <a:latin typeface="Comic Sans MS"/>
              </a:rPr>
              <a:t> </a:t>
            </a:r>
            <a:r>
              <a:rPr b="0" lang="en-HK" sz="3100" spc="-537" strike="noStrike">
                <a:latin typeface="Comic Sans MS"/>
              </a:rPr>
              <a:t>Productivity</a:t>
            </a:r>
            <a:r>
              <a:rPr b="0" lang="en-HK" sz="3100" spc="-35" strike="noStrike">
                <a:latin typeface="Comic Sans MS"/>
              </a:rPr>
              <a:t> </a:t>
            </a:r>
            <a:r>
              <a:rPr b="0" lang="en-HK" sz="3100" spc="-517" strike="noStrike">
                <a:latin typeface="Comic Sans MS"/>
              </a:rPr>
              <a:t>increased</a:t>
            </a:r>
            <a:r>
              <a:rPr b="0" lang="en-HK" sz="3100" spc="-140" strike="noStrike">
                <a:latin typeface="Comic Sans MS"/>
              </a:rPr>
              <a:t> </a:t>
            </a:r>
            <a:r>
              <a:rPr b="0" lang="en-HK" sz="3100" spc="-576" strike="noStrike">
                <a:latin typeface="Comic Sans MS"/>
              </a:rPr>
              <a:t>by</a:t>
            </a:r>
            <a:r>
              <a:rPr b="0" lang="en-HK" sz="3100" spc="-316" strike="noStrike">
                <a:latin typeface="Comic Sans MS"/>
              </a:rPr>
              <a:t> </a:t>
            </a:r>
            <a:r>
              <a:rPr b="0" lang="en-HK" sz="3100" spc="-710" strike="noStrike">
                <a:latin typeface="Comic Sans MS"/>
              </a:rPr>
              <a:t>X°z;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43" name="object 10"/>
          <p:cNvSpPr/>
          <p:nvPr/>
        </p:nvSpPr>
        <p:spPr>
          <a:xfrm>
            <a:off x="10514520" y="4821840"/>
            <a:ext cx="5605560" cy="20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3480" bIns="0" anchor="t">
            <a:spAutoFit/>
          </a:bodyPr>
          <a:p>
            <a:pPr marL="15840">
              <a:lnSpc>
                <a:spcPct val="100000"/>
              </a:lnSpc>
              <a:spcBef>
                <a:spcPts val="1681"/>
              </a:spcBef>
              <a:buNone/>
            </a:pPr>
            <a:r>
              <a:rPr b="0" lang="en-HK" sz="3100" spc="-432" strike="noStrike">
                <a:latin typeface="Comic Sans MS"/>
              </a:rPr>
              <a:t>pualitt</a:t>
            </a:r>
            <a:r>
              <a:rPr b="0" lang="en-HK" sz="3100" spc="-242" strike="noStrike">
                <a:latin typeface="Comic Sans MS"/>
              </a:rPr>
              <a:t> </a:t>
            </a:r>
            <a:r>
              <a:rPr b="0" lang="en-HK" sz="3100" spc="-622" strike="noStrike">
                <a:latin typeface="Comic Sans MS"/>
              </a:rPr>
              <a:t>Score</a:t>
            </a:r>
            <a:r>
              <a:rPr b="0" lang="en-HK" sz="3100" spc="-236" strike="noStrike">
                <a:latin typeface="Comic Sans MS"/>
              </a:rPr>
              <a:t> </a:t>
            </a:r>
            <a:r>
              <a:rPr b="0" lang="en-HK" sz="3100" spc="-576" strike="noStrike">
                <a:latin typeface="Comic Sans MS"/>
              </a:rPr>
              <a:t>reached</a:t>
            </a:r>
            <a:r>
              <a:rPr b="0" lang="en-HK" sz="3100" spc="-165" strike="noStrike">
                <a:latin typeface="Comic Sans MS"/>
              </a:rPr>
              <a:t> </a:t>
            </a:r>
            <a:r>
              <a:rPr b="0" lang="en-HK" sz="3100" spc="-647" strike="noStrike">
                <a:latin typeface="Comic Sans MS"/>
              </a:rPr>
              <a:t>X°z.</a:t>
            </a:r>
            <a:endParaRPr b="0" lang="en-HK" sz="3100" spc="-1" strike="noStrike">
              <a:latin typeface="Arial"/>
            </a:endParaRPr>
          </a:p>
          <a:p>
            <a:pPr marL="26640">
              <a:lnSpc>
                <a:spcPts val="3095"/>
              </a:lnSpc>
              <a:spcBef>
                <a:spcPts val="1531"/>
              </a:spcBef>
              <a:buNone/>
            </a:pPr>
            <a:r>
              <a:rPr b="0" lang="en-HK" sz="2950" spc="-395" strike="noStrike">
                <a:latin typeface="Arial MT"/>
              </a:rPr>
              <a:t>Achieved:</a:t>
            </a:r>
            <a:r>
              <a:rPr b="0" lang="en-HK" sz="2950" spc="-114" strike="noStrike">
                <a:latin typeface="Arial MT"/>
              </a:rPr>
              <a:t> </a:t>
            </a:r>
            <a:r>
              <a:rPr b="0" lang="en-HK" sz="2950" spc="-440" strike="noStrike">
                <a:latin typeface="Arial MT"/>
              </a:rPr>
              <a:t>Deployed</a:t>
            </a:r>
            <a:r>
              <a:rPr b="0" lang="en-HK" sz="2950" spc="-32" strike="noStrike">
                <a:latin typeface="Arial MT"/>
              </a:rPr>
              <a:t> </a:t>
            </a:r>
            <a:r>
              <a:rPr b="0" lang="en-HK" sz="2950" spc="-401" strike="noStrike">
                <a:latin typeface="Arial MT"/>
              </a:rPr>
              <a:t>process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386" strike="noStrike">
                <a:latin typeface="Arial MT"/>
              </a:rPr>
              <a:t>automation</a:t>
            </a:r>
            <a:r>
              <a:rPr b="0" lang="en-HK" sz="2950" spc="63" strike="noStrike">
                <a:latin typeface="Arial MT"/>
              </a:rPr>
              <a:t> </a:t>
            </a:r>
            <a:r>
              <a:rPr b="0" lang="en-HK" sz="2950" spc="-460" strike="noStrike">
                <a:latin typeface="Arial MT"/>
              </a:rPr>
              <a:t>and</a:t>
            </a:r>
            <a:endParaRPr b="0" lang="en-HK" sz="2950" spc="-1" strike="noStrike">
              <a:latin typeface="Arial"/>
            </a:endParaRPr>
          </a:p>
          <a:p>
            <a:pPr marL="12600">
              <a:lnSpc>
                <a:spcPts val="3274"/>
              </a:lnSpc>
              <a:buNone/>
            </a:pPr>
            <a:r>
              <a:rPr b="0" lang="en-HK" sz="3100" spc="-392" strike="noStrike">
                <a:latin typeface="Arial MT"/>
              </a:rPr>
              <a:t>internal</a:t>
            </a:r>
            <a:r>
              <a:rPr b="0" lang="en-HK" sz="3100" spc="-66" strike="noStrike">
                <a:latin typeface="Arial MT"/>
              </a:rPr>
              <a:t> </a:t>
            </a:r>
            <a:r>
              <a:rPr b="0" lang="en-HK" sz="3100" spc="-307" strike="noStrike">
                <a:latin typeface="Arial MT"/>
              </a:rPr>
              <a:t>tool</a:t>
            </a:r>
            <a:r>
              <a:rPr b="0" lang="en-HK" sz="3100" spc="-330" strike="noStrike">
                <a:latin typeface="Arial MT"/>
              </a:rPr>
              <a:t> </a:t>
            </a:r>
            <a:r>
              <a:rPr b="0" lang="en-HK" sz="3100" spc="-486" strike="noStrike">
                <a:latin typeface="Arial MT"/>
              </a:rPr>
              <a:t>improvements.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44" name="object 11"/>
          <p:cNvSpPr/>
          <p:nvPr/>
        </p:nvSpPr>
        <p:spPr>
          <a:xfrm>
            <a:off x="10513440" y="6684480"/>
            <a:ext cx="5991480" cy="252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7280" bIns="0" anchor="t">
            <a:spAutoFit/>
          </a:bodyPr>
          <a:p>
            <a:pPr marL="12600" indent="9360">
              <a:lnSpc>
                <a:spcPct val="79000"/>
              </a:lnSpc>
              <a:spcBef>
                <a:spcPts val="845"/>
              </a:spcBef>
              <a:buNone/>
              <a:tabLst>
                <a:tab algn="l" pos="0"/>
              </a:tabLst>
            </a:pPr>
            <a:r>
              <a:rPr b="0" lang="en-HK" sz="2900" spc="-355" strike="noStrike">
                <a:latin typeface="Comic Sans MS"/>
              </a:rPr>
              <a:t>Partially</a:t>
            </a:r>
            <a:r>
              <a:rPr b="0" lang="en-HK" sz="2900" spc="-140" strike="noStrike">
                <a:latin typeface="Comic Sans MS"/>
              </a:rPr>
              <a:t> </a:t>
            </a:r>
            <a:r>
              <a:rPr b="0" lang="en-HK" sz="2900" spc="-486" strike="noStrike">
                <a:latin typeface="Comic Sans MS"/>
              </a:rPr>
              <a:t>Met:</a:t>
            </a:r>
            <a:r>
              <a:rPr b="0" lang="en-HK" sz="2900" spc="-361" strike="noStrike">
                <a:latin typeface="Comic Sans MS"/>
              </a:rPr>
              <a:t> </a:t>
            </a:r>
            <a:r>
              <a:rPr b="0" lang="en-HK" sz="2900" spc="-457" strike="noStrike">
                <a:latin typeface="Comic Sans MS"/>
              </a:rPr>
              <a:t>Turnaround</a:t>
            </a:r>
            <a:r>
              <a:rPr b="0" lang="en-HK" sz="2900" spc="-60" strike="noStrike">
                <a:latin typeface="Comic Sans MS"/>
              </a:rPr>
              <a:t> </a:t>
            </a:r>
            <a:r>
              <a:rPr b="0" lang="en-HK" sz="2900" spc="-440" strike="noStrike">
                <a:latin typeface="Comic Sans MS"/>
              </a:rPr>
              <a:t>time</a:t>
            </a:r>
            <a:r>
              <a:rPr b="0" lang="en-HK" sz="2900" spc="-262" strike="noStrike">
                <a:latin typeface="Comic Sans MS"/>
              </a:rPr>
              <a:t> </a:t>
            </a:r>
            <a:r>
              <a:rPr b="0" lang="en-HK" sz="2900" spc="-477" strike="noStrike">
                <a:latin typeface="Comic Sans MS"/>
              </a:rPr>
              <a:t>reduced</a:t>
            </a:r>
            <a:r>
              <a:rPr b="0" lang="en-HK" sz="2900" spc="-97" strike="noStrike">
                <a:latin typeface="Comic Sans MS"/>
              </a:rPr>
              <a:t> </a:t>
            </a:r>
            <a:r>
              <a:rPr b="0" lang="en-HK" sz="2900" spc="-460" strike="noStrike">
                <a:latin typeface="Comic Sans MS"/>
              </a:rPr>
              <a:t>by</a:t>
            </a:r>
            <a:r>
              <a:rPr b="0" lang="en-HK" sz="2900" spc="-282" strike="noStrike">
                <a:latin typeface="Comic Sans MS"/>
              </a:rPr>
              <a:t> </a:t>
            </a:r>
            <a:r>
              <a:rPr b="0" lang="en-HK" sz="2900" spc="-386" strike="noStrike">
                <a:latin typeface="Comic Sans MS"/>
              </a:rPr>
              <a:t>XP, </a:t>
            </a:r>
            <a:r>
              <a:rPr b="0" lang="en-HK" sz="2900" spc="-511" strike="noStrike">
                <a:latin typeface="Comic Sans MS"/>
              </a:rPr>
              <a:t>but</a:t>
            </a:r>
            <a:r>
              <a:rPr b="0" lang="en-HK" sz="2900" spc="-106" strike="noStrike">
                <a:latin typeface="Comic Sans MS"/>
              </a:rPr>
              <a:t> </a:t>
            </a:r>
            <a:r>
              <a:rPr b="0" lang="en-HK" sz="2900" spc="-395" strike="noStrike">
                <a:latin typeface="Comic Sans MS"/>
              </a:rPr>
              <a:t>some</a:t>
            </a:r>
            <a:r>
              <a:rPr b="0" lang="en-HK" sz="2900" spc="-265" strike="noStrike">
                <a:latin typeface="Comic Sans MS"/>
              </a:rPr>
              <a:t> </a:t>
            </a:r>
            <a:r>
              <a:rPr b="0" lang="en-HK" sz="2900" spc="-452" strike="noStrike">
                <a:latin typeface="Comic Sans MS"/>
              </a:rPr>
              <a:t>bottlenecks</a:t>
            </a:r>
            <a:r>
              <a:rPr b="0" lang="en-HK" sz="2900" spc="-1" strike="noStrike">
                <a:latin typeface="Comic Sans MS"/>
              </a:rPr>
              <a:t>	</a:t>
            </a:r>
            <a:r>
              <a:rPr b="0" lang="en-HK" sz="2900" spc="-415" strike="noStrike">
                <a:latin typeface="Comic Sans MS"/>
              </a:rPr>
              <a:t>remain</a:t>
            </a:r>
            <a:r>
              <a:rPr b="0" lang="en-HK" sz="2900" spc="-41" strike="noStrike">
                <a:latin typeface="Comic Sans MS"/>
              </a:rPr>
              <a:t> </a:t>
            </a:r>
            <a:r>
              <a:rPr b="0" lang="en-HK" sz="2900" spc="-420" strike="noStrike">
                <a:latin typeface="Comic Sans MS"/>
              </a:rPr>
              <a:t>due</a:t>
            </a:r>
            <a:r>
              <a:rPr b="0" lang="en-HK" sz="2900" spc="-276" strike="noStrike">
                <a:latin typeface="Comic Sans MS"/>
              </a:rPr>
              <a:t> </a:t>
            </a:r>
            <a:r>
              <a:rPr b="0" lang="en-HK" sz="2900" spc="-457" strike="noStrike">
                <a:latin typeface="Comic Sans MS"/>
              </a:rPr>
              <a:t>to</a:t>
            </a:r>
            <a:r>
              <a:rPr b="0" lang="en-HK" sz="2900" spc="-296" strike="noStrike">
                <a:latin typeface="Comic Sans MS"/>
              </a:rPr>
              <a:t> </a:t>
            </a:r>
            <a:r>
              <a:rPr b="0" lang="en-HK" sz="2900" spc="-505" strike="noStrike">
                <a:latin typeface="Comic Sans MS"/>
              </a:rPr>
              <a:t>external </a:t>
            </a:r>
            <a:r>
              <a:rPr b="0" lang="en-HK" sz="2900" spc="-392" strike="noStrike">
                <a:latin typeface="Comic Sans MS"/>
              </a:rPr>
              <a:t>dependencies.</a:t>
            </a:r>
            <a:r>
              <a:rPr b="0" lang="en-HK" sz="2900" spc="-1" strike="noStrike">
                <a:latin typeface="Comic Sans MS"/>
              </a:rPr>
              <a:t> </a:t>
            </a:r>
            <a:r>
              <a:rPr b="0" lang="en-HK" sz="2900" spc="-766" strike="noStrike">
                <a:latin typeface="Comic Sans MS"/>
              </a:rPr>
              <a:t>We</a:t>
            </a:r>
            <a:r>
              <a:rPr b="0" lang="en-HK" sz="2900" spc="-276" strike="noStrike">
                <a:latin typeface="Comic Sans MS"/>
              </a:rPr>
              <a:t> </a:t>
            </a:r>
            <a:r>
              <a:rPr b="0" lang="en-HK" sz="2900" spc="-440" strike="noStrike">
                <a:latin typeface="Comic Sans MS"/>
              </a:rPr>
              <a:t>have</a:t>
            </a:r>
            <a:r>
              <a:rPr b="0" lang="en-HK" sz="2900" spc="-80" strike="noStrike">
                <a:latin typeface="Comic Sans MS"/>
              </a:rPr>
              <a:t> </a:t>
            </a:r>
            <a:r>
              <a:rPr b="0" lang="en-HK" sz="2900" spc="-435" strike="noStrike">
                <a:latin typeface="Comic Sans MS"/>
              </a:rPr>
              <a:t>a</a:t>
            </a:r>
            <a:r>
              <a:rPr b="0" lang="en-HK" sz="2900" spc="-222" strike="noStrike">
                <a:latin typeface="Comic Sans MS"/>
              </a:rPr>
              <a:t> </a:t>
            </a:r>
            <a:r>
              <a:rPr b="0" lang="en-HK" sz="2900" spc="-426" strike="noStrike">
                <a:latin typeface="Comic Sans MS"/>
              </a:rPr>
              <a:t>mitigation</a:t>
            </a:r>
            <a:r>
              <a:rPr b="0" lang="en-HK" sz="2900" spc="89" strike="noStrike">
                <a:latin typeface="Comic Sans MS"/>
              </a:rPr>
              <a:t> </a:t>
            </a:r>
            <a:r>
              <a:rPr b="0" lang="en-HK" sz="2900" spc="-327" strike="noStrike">
                <a:latin typeface="Comic Sans MS"/>
              </a:rPr>
              <a:t>plan</a:t>
            </a:r>
            <a:r>
              <a:rPr b="0" lang="en-HK" sz="2900" spc="-182" strike="noStrike">
                <a:latin typeface="Comic Sans MS"/>
              </a:rPr>
              <a:t> </a:t>
            </a:r>
            <a:r>
              <a:rPr b="0" lang="en-HK" sz="2900" spc="-562" strike="noStrike">
                <a:latin typeface="Comic Sans MS"/>
              </a:rPr>
              <a:t>for</a:t>
            </a:r>
            <a:r>
              <a:rPr b="0" lang="en-HK" sz="2900" spc="-270" strike="noStrike">
                <a:latin typeface="Comic Sans MS"/>
              </a:rPr>
              <a:t> </a:t>
            </a:r>
            <a:r>
              <a:rPr b="0" lang="en-HK" sz="2900" spc="-301" strike="noStrike">
                <a:latin typeface="Comic Sans MS"/>
              </a:rPr>
              <a:t>g4.</a:t>
            </a:r>
            <a:endParaRPr b="0" lang="en-HK" sz="2900" spc="-1" strike="noStrike">
              <a:latin typeface="Arial"/>
            </a:endParaRPr>
          </a:p>
          <a:p>
            <a:pPr marL="28080" indent="9360">
              <a:lnSpc>
                <a:spcPts val="3101"/>
              </a:lnSpc>
              <a:spcBef>
                <a:spcPts val="1670"/>
              </a:spcBef>
              <a:buNone/>
              <a:tabLst>
                <a:tab algn="l" pos="0"/>
              </a:tabLst>
            </a:pPr>
            <a:r>
              <a:rPr b="0" lang="en-HK" sz="2750" spc="-290" strike="noStrike">
                <a:latin typeface="Arial MT"/>
              </a:rPr>
              <a:t>Achieved:</a:t>
            </a:r>
            <a:r>
              <a:rPr b="0" lang="en-HK" sz="2750" spc="-21" strike="noStrike">
                <a:latin typeface="Arial MT"/>
              </a:rPr>
              <a:t> </a:t>
            </a:r>
            <a:r>
              <a:rPr b="0" lang="en-HK" sz="2750" spc="-276" strike="noStrike">
                <a:latin typeface="Arial MT"/>
              </a:rPr>
              <a:t>Client</a:t>
            </a:r>
            <a:r>
              <a:rPr b="0" lang="en-HK" sz="2750" spc="49" strike="noStrike">
                <a:latin typeface="Arial MT"/>
              </a:rPr>
              <a:t> </a:t>
            </a:r>
            <a:r>
              <a:rPr b="0" lang="en-HK" sz="2750" spc="-216" strike="noStrike">
                <a:latin typeface="Arial MT"/>
              </a:rPr>
              <a:t>satisfaction</a:t>
            </a:r>
            <a:r>
              <a:rPr b="0" lang="en-HK" sz="2750" spc="63" strike="noStrike">
                <a:latin typeface="Arial MT"/>
              </a:rPr>
              <a:t> </a:t>
            </a:r>
            <a:r>
              <a:rPr b="0" lang="en-HK" sz="2750" spc="-301" strike="noStrike">
                <a:latin typeface="Arial MT"/>
              </a:rPr>
              <a:t>score</a:t>
            </a:r>
            <a:r>
              <a:rPr b="0" lang="en-HK" sz="2750" spc="-35" strike="noStrike">
                <a:latin typeface="Arial MT"/>
              </a:rPr>
              <a:t> </a:t>
            </a:r>
            <a:r>
              <a:rPr b="0" lang="en-HK" sz="2750" spc="-182" strike="noStrike">
                <a:latin typeface="Arial MT"/>
              </a:rPr>
              <a:t>bit</a:t>
            </a:r>
            <a:r>
              <a:rPr b="0" lang="en-HK" sz="2750" spc="18" strike="noStrike">
                <a:latin typeface="Arial MT"/>
              </a:rPr>
              <a:t> </a:t>
            </a:r>
            <a:r>
              <a:rPr b="0" lang="en-HK" sz="2750" spc="-276" strike="noStrike">
                <a:latin typeface="Arial MT"/>
              </a:rPr>
              <a:t>X/10,</a:t>
            </a:r>
            <a:endParaRPr b="0" lang="en-HK" sz="2750" spc="-1" strike="noStrike">
              <a:latin typeface="Arial"/>
            </a:endParaRPr>
          </a:p>
          <a:p>
            <a:pPr marL="18360" indent="9360">
              <a:lnSpc>
                <a:spcPts val="2920"/>
              </a:lnSpc>
              <a:buNone/>
              <a:tabLst>
                <a:tab algn="l" pos="0"/>
              </a:tabLst>
            </a:pPr>
            <a:r>
              <a:rPr b="0" lang="en-HK" sz="2600" spc="-137" strike="noStrike">
                <a:latin typeface="Arial MT"/>
              </a:rPr>
              <a:t>reflecting</a:t>
            </a:r>
            <a:r>
              <a:rPr b="0" lang="en-HK" sz="2600" spc="-7" strike="noStrike">
                <a:latin typeface="Arial MT"/>
              </a:rPr>
              <a:t> </a:t>
            </a:r>
            <a:r>
              <a:rPr b="0" lang="en-HK" sz="2600" spc="-197" strike="noStrike">
                <a:latin typeface="Arial MT"/>
              </a:rPr>
              <a:t>stronger</a:t>
            </a:r>
            <a:r>
              <a:rPr b="0" lang="en-HK" sz="2600" spc="49" strike="noStrike">
                <a:latin typeface="Arial MT"/>
              </a:rPr>
              <a:t> </a:t>
            </a:r>
            <a:r>
              <a:rPr b="0" lang="en-HK" sz="2600" spc="-160" strike="noStrike">
                <a:latin typeface="Arial MT"/>
              </a:rPr>
              <a:t>engagement.</a:t>
            </a:r>
            <a:endParaRPr b="0" lang="en-HK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object 2" descr=""/>
          <p:cNvPicPr/>
          <p:nvPr/>
        </p:nvPicPr>
        <p:blipFill>
          <a:blip r:embed="rId1"/>
          <a:stretch/>
        </p:blipFill>
        <p:spPr>
          <a:xfrm>
            <a:off x="533520" y="507960"/>
            <a:ext cx="16408080" cy="8749800"/>
          </a:xfrm>
          <a:prstGeom prst="rect">
            <a:avLst/>
          </a:prstGeom>
          <a:ln w="0">
            <a:noFill/>
          </a:ln>
        </p:spPr>
      </p:pic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946800" y="875880"/>
            <a:ext cx="11131920" cy="18108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5900" spc="-1" strike="noStrike">
                <a:solidFill>
                  <a:srgbClr val="000000"/>
                </a:solidFill>
                <a:latin typeface="Cambria"/>
              </a:rPr>
              <a:t>Delivering</a:t>
            </a:r>
            <a:r>
              <a:rPr b="0" lang="en-HK" sz="5900" spc="24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128" strike="noStrike">
                <a:solidFill>
                  <a:srgbClr val="000000"/>
                </a:solidFill>
                <a:latin typeface="Cambria"/>
              </a:rPr>
              <a:t>Critical</a:t>
            </a:r>
            <a:r>
              <a:rPr b="0" lang="en-HK" sz="5900" spc="18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49" strike="noStrike">
                <a:solidFill>
                  <a:srgbClr val="000000"/>
                </a:solidFill>
                <a:latin typeface="Cambria"/>
              </a:rPr>
              <a:t>Milestones</a:t>
            </a:r>
            <a:r>
              <a:rPr b="0" lang="en-HK" sz="5900" spc="46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-26" strike="noStrike">
                <a:solidFill>
                  <a:srgbClr val="000000"/>
                </a:solidFill>
                <a:latin typeface="Cambria"/>
              </a:rPr>
              <a:t>and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147" name="object 4"/>
          <p:cNvSpPr/>
          <p:nvPr/>
        </p:nvSpPr>
        <p:spPr>
          <a:xfrm>
            <a:off x="949680" y="1668240"/>
            <a:ext cx="15482880" cy="449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332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5750" spc="123" strike="noStrike">
                <a:latin typeface="Cambria"/>
              </a:rPr>
              <a:t>Strengthening</a:t>
            </a:r>
            <a:r>
              <a:rPr b="0" lang="en-HK" sz="5750" spc="318" strike="noStrike">
                <a:latin typeface="Cambria"/>
              </a:rPr>
              <a:t> </a:t>
            </a:r>
            <a:r>
              <a:rPr b="0" lang="en-HK" sz="5750" spc="157" strike="noStrike">
                <a:latin typeface="Cambria"/>
              </a:rPr>
              <a:t>Client</a:t>
            </a:r>
            <a:r>
              <a:rPr b="0" lang="en-HK" sz="5750" spc="333" strike="noStrike">
                <a:latin typeface="Cambria"/>
              </a:rPr>
              <a:t> </a:t>
            </a:r>
            <a:r>
              <a:rPr b="0" lang="en-HK" sz="5750" spc="63" strike="noStrike">
                <a:latin typeface="Cambria"/>
              </a:rPr>
              <a:t>Trust</a:t>
            </a:r>
            <a:endParaRPr b="0" lang="en-HK" sz="57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849"/>
              </a:spcBef>
              <a:buNone/>
              <a:tabLst>
                <a:tab algn="l" pos="8344080"/>
              </a:tabLst>
            </a:pPr>
            <a:r>
              <a:rPr b="0" lang="en-HK" sz="3750" spc="-1" strike="noStrike">
                <a:latin typeface="Cambria"/>
              </a:rPr>
              <a:t>Project Delivery</a:t>
            </a:r>
            <a:r>
              <a:rPr b="0" lang="en-HK" sz="3750" spc="52" strike="noStrike">
                <a:latin typeface="Cambria"/>
              </a:rPr>
              <a:t> </a:t>
            </a:r>
            <a:r>
              <a:rPr b="0" lang="en-HK" sz="3750" spc="-12" strike="noStrike">
                <a:latin typeface="Cambria"/>
              </a:rPr>
              <a:t>Excellence</a:t>
            </a:r>
            <a:r>
              <a:rPr b="0" lang="en-HK" sz="3750" spc="-1" strike="noStrike">
                <a:latin typeface="Cambria"/>
              </a:rPr>
              <a:t>	</a:t>
            </a:r>
            <a:r>
              <a:rPr b="0" lang="en-HK" sz="3750" spc="-1" strike="noStrike">
                <a:latin typeface="Cambria"/>
              </a:rPr>
              <a:t>Operational</a:t>
            </a:r>
            <a:r>
              <a:rPr b="0" lang="en-HK" sz="3750" spc="38" strike="noStrike">
                <a:latin typeface="Cambria"/>
              </a:rPr>
              <a:t> </a:t>
            </a:r>
            <a:r>
              <a:rPr b="0" lang="en-HK" sz="3750" spc="-12" strike="noStrike">
                <a:latin typeface="Cambria"/>
              </a:rPr>
              <a:t>Optimisation</a:t>
            </a:r>
            <a:endParaRPr b="0" lang="en-HK" sz="3750" spc="-1" strike="noStrike">
              <a:latin typeface="Arial"/>
            </a:endParaRPr>
          </a:p>
          <a:p>
            <a:pPr marL="283680">
              <a:lnSpc>
                <a:spcPct val="100000"/>
              </a:lnSpc>
              <a:spcBef>
                <a:spcPts val="1551"/>
              </a:spcBef>
              <a:buNone/>
              <a:tabLst>
                <a:tab algn="l" pos="3966840"/>
                <a:tab algn="l" pos="8359920"/>
                <a:tab algn="l" pos="12144960"/>
              </a:tabLst>
            </a:pPr>
            <a:r>
              <a:rPr b="0" lang="en-HK" sz="3100" spc="-171" strike="noStrike">
                <a:latin typeface="Cambria"/>
              </a:rPr>
              <a:t>Proje4</a:t>
            </a:r>
            <a:r>
              <a:rPr b="0" lang="en-HK" sz="3100" spc="-12" strike="noStrike">
                <a:latin typeface="Cambria"/>
              </a:rPr>
              <a:t> </a:t>
            </a:r>
            <a:r>
              <a:rPr b="0" lang="en-HK" sz="3100" spc="-401" strike="noStrike">
                <a:latin typeface="Cambria"/>
              </a:rPr>
              <a:t>A</a:t>
            </a:r>
            <a:r>
              <a:rPr b="0" lang="en-HK" sz="3100" spc="-1" strike="noStrike">
                <a:latin typeface="Cambria"/>
              </a:rPr>
              <a:t>	</a:t>
            </a:r>
            <a:r>
              <a:rPr b="0" lang="en-HK" sz="3100" spc="-290" strike="noStrike">
                <a:latin typeface="Cambria"/>
              </a:rPr>
              <a:t>Project</a:t>
            </a:r>
            <a:r>
              <a:rPr b="0" lang="en-HK" sz="3100" spc="214" strike="noStrike">
                <a:latin typeface="Cambria"/>
              </a:rPr>
              <a:t> </a:t>
            </a:r>
            <a:r>
              <a:rPr b="0" lang="en-HK" sz="3100" spc="-395" strike="noStrike">
                <a:latin typeface="Cambria"/>
              </a:rPr>
              <a:t>B</a:t>
            </a:r>
            <a:r>
              <a:rPr b="0" lang="en-HK" sz="3100" spc="-1" strike="noStrike">
                <a:latin typeface="Cambria"/>
              </a:rPr>
              <a:t>	</a:t>
            </a:r>
            <a:r>
              <a:rPr b="0" lang="en-HK" sz="3200" spc="-310" strike="noStrike">
                <a:latin typeface="Cambria"/>
              </a:rPr>
              <a:t>Process</a:t>
            </a:r>
            <a:r>
              <a:rPr b="0" lang="en-HK" sz="3200" spc="168" strike="noStrike">
                <a:latin typeface="Cambria"/>
              </a:rPr>
              <a:t> </a:t>
            </a:r>
            <a:r>
              <a:rPr b="0" lang="en-HK" sz="3200" spc="-426" strike="noStrike">
                <a:latin typeface="Cambria"/>
              </a:rPr>
              <a:t>Automation</a:t>
            </a:r>
            <a:r>
              <a:rPr b="0" lang="en-HK" sz="3200" spc="-1" strike="noStrike">
                <a:latin typeface="Cambria"/>
              </a:rPr>
              <a:t>	</a:t>
            </a:r>
            <a:r>
              <a:rPr b="0" lang="en-HK" sz="3200" spc="-381" strike="noStrike">
                <a:latin typeface="Cambria"/>
              </a:rPr>
              <a:t>Internal</a:t>
            </a:r>
            <a:r>
              <a:rPr b="0" lang="en-HK" sz="3200" spc="109" strike="noStrike">
                <a:latin typeface="Cambria"/>
              </a:rPr>
              <a:t> </a:t>
            </a:r>
            <a:r>
              <a:rPr b="0" lang="en-HK" sz="3200" spc="-327" strike="noStrike">
                <a:latin typeface="Cambria"/>
              </a:rPr>
              <a:t>Systems</a:t>
            </a:r>
            <a:endParaRPr b="0" lang="en-HK" sz="3200" spc="-1" strike="noStrike">
              <a:latin typeface="Arial"/>
            </a:endParaRPr>
          </a:p>
          <a:p>
            <a:pPr marL="284400">
              <a:lnSpc>
                <a:spcPts val="2976"/>
              </a:lnSpc>
              <a:spcBef>
                <a:spcPts val="811"/>
              </a:spcBef>
              <a:buNone/>
              <a:tabLst>
                <a:tab algn="l" pos="3973320"/>
                <a:tab algn="l" pos="8371080"/>
                <a:tab algn="l" pos="12137400"/>
              </a:tabLst>
            </a:pPr>
            <a:r>
              <a:rPr b="0" lang="en-HK" sz="2750" spc="-409" strike="noStrike">
                <a:latin typeface="Comic Sans MS"/>
              </a:rPr>
              <a:t>Successfully</a:t>
            </a:r>
            <a:r>
              <a:rPr b="0" lang="en-HK" sz="2750" spc="69" strike="noStrike">
                <a:latin typeface="Comic Sans MS"/>
              </a:rPr>
              <a:t> </a:t>
            </a:r>
            <a:r>
              <a:rPr b="0" lang="en-HK" sz="2750" spc="-420" strike="noStrike">
                <a:latin typeface="Comic Sans MS"/>
              </a:rPr>
              <a:t>delivered</a:t>
            </a:r>
            <a:r>
              <a:rPr b="0" lang="en-HK" sz="2750" spc="24" strike="noStrike">
                <a:latin typeface="Comic Sans MS"/>
              </a:rPr>
              <a:t> </a:t>
            </a:r>
            <a:r>
              <a:rPr b="0" lang="en-HK" sz="2750" spc="-392" strike="noStrike">
                <a:latin typeface="Comic Sans MS"/>
              </a:rPr>
              <a:t>on</a:t>
            </a:r>
            <a:r>
              <a:rPr b="0" lang="en-HK" sz="2750" spc="-1" strike="noStrike">
                <a:latin typeface="Comic Sans MS"/>
              </a:rPr>
              <a:t>	</a:t>
            </a:r>
            <a:r>
              <a:rPr b="0" lang="en-HK" sz="2750" spc="-372" strike="noStrike">
                <a:latin typeface="Comic Sans MS"/>
              </a:rPr>
              <a:t>Phase</a:t>
            </a:r>
            <a:r>
              <a:rPr b="0" lang="en-HK" sz="2750" spc="-100" strike="noStrike">
                <a:latin typeface="Comic Sans MS"/>
              </a:rPr>
              <a:t> </a:t>
            </a:r>
            <a:r>
              <a:rPr b="0" lang="en-HK" sz="2750" spc="-409" strike="noStrike">
                <a:latin typeface="Comic Sans MS"/>
              </a:rPr>
              <a:t>1</a:t>
            </a:r>
            <a:r>
              <a:rPr b="0" lang="en-HK" sz="2750" spc="12" strike="noStrike">
                <a:latin typeface="Comic Sans MS"/>
              </a:rPr>
              <a:t> </a:t>
            </a:r>
            <a:r>
              <a:rPr b="0" lang="en-HK" sz="2750" spc="-395" strike="noStrike">
                <a:latin typeface="Comic Sans MS"/>
              </a:rPr>
              <a:t>completed,</a:t>
            </a:r>
            <a:r>
              <a:rPr b="0" lang="en-HK" sz="2750" spc="69" strike="noStrike">
                <a:latin typeface="Comic Sans MS"/>
              </a:rPr>
              <a:t> </a:t>
            </a:r>
            <a:r>
              <a:rPr b="0" lang="en-HK" sz="2750" spc="-446" strike="noStrike">
                <a:latin typeface="Comic Sans MS"/>
              </a:rPr>
              <a:t>setting</a:t>
            </a:r>
            <a:r>
              <a:rPr b="0" lang="en-HK" sz="2750" spc="-1" strike="noStrike">
                <a:latin typeface="Comic Sans MS"/>
              </a:rPr>
              <a:t>	</a:t>
            </a:r>
            <a:r>
              <a:rPr b="0" lang="en-HK" sz="2750" spc="-486" strike="noStrike">
                <a:latin typeface="Comic Sans MS"/>
              </a:rPr>
              <a:t>Implemented</a:t>
            </a:r>
            <a:r>
              <a:rPr b="0" lang="en-HK" sz="2750" spc="83" strike="noStrike">
                <a:latin typeface="Comic Sans MS"/>
              </a:rPr>
              <a:t> </a:t>
            </a:r>
            <a:r>
              <a:rPr b="0" lang="en-HK" sz="2750" spc="-361" strike="noStrike">
                <a:latin typeface="Comic Sans MS"/>
              </a:rPr>
              <a:t>new</a:t>
            </a:r>
            <a:r>
              <a:rPr b="0" lang="en-HK" sz="2750" spc="-276" strike="noStrike">
                <a:latin typeface="Comic Sans MS"/>
              </a:rPr>
              <a:t> </a:t>
            </a:r>
            <a:r>
              <a:rPr b="0" lang="en-HK" sz="2750" spc="-375" strike="noStrike">
                <a:latin typeface="Comic Sans MS"/>
              </a:rPr>
              <a:t>initiatives</a:t>
            </a:r>
            <a:r>
              <a:rPr b="0" lang="en-HK" sz="2750" spc="-1" strike="noStrike">
                <a:latin typeface="Comic Sans MS"/>
              </a:rPr>
              <a:t>	</a:t>
            </a:r>
            <a:r>
              <a:rPr b="0" lang="en-HK" sz="2750" spc="-432" strike="noStrike">
                <a:latin typeface="Comic Sans MS"/>
              </a:rPr>
              <a:t>Deployed</a:t>
            </a:r>
            <a:r>
              <a:rPr b="0" lang="en-HK" sz="2750" spc="-55" strike="noStrike">
                <a:latin typeface="Comic Sans MS"/>
              </a:rPr>
              <a:t> </a:t>
            </a:r>
            <a:r>
              <a:rPr b="0" lang="en-HK" sz="2750" spc="-367" strike="noStrike">
                <a:latin typeface="Comic Sans MS"/>
              </a:rPr>
              <a:t>tool</a:t>
            </a:r>
            <a:r>
              <a:rPr b="0" lang="en-HK" sz="2750" spc="-310" strike="noStrike">
                <a:latin typeface="Comic Sans MS"/>
              </a:rPr>
              <a:t> </a:t>
            </a:r>
            <a:r>
              <a:rPr b="0" lang="en-HK" sz="2750" spc="-415" strike="noStrike">
                <a:latin typeface="Comic Sans MS"/>
              </a:rPr>
              <a:t>improvements</a:t>
            </a:r>
            <a:endParaRPr b="0" lang="en-HK" sz="2750" spc="-1" strike="noStrike">
              <a:latin typeface="Arial"/>
            </a:endParaRPr>
          </a:p>
          <a:p>
            <a:pPr marL="271080">
              <a:lnSpc>
                <a:spcPts val="2619"/>
              </a:lnSpc>
              <a:buNone/>
              <a:tabLst>
                <a:tab algn="l" pos="3966840"/>
                <a:tab algn="l" pos="8361000"/>
                <a:tab algn="l" pos="12133080"/>
              </a:tabLst>
            </a:pPr>
            <a:r>
              <a:rPr b="0" lang="en-HK" sz="2600" spc="-316" strike="noStrike">
                <a:latin typeface="Comic Sans MS"/>
              </a:rPr>
              <a:t>time,</a:t>
            </a:r>
            <a:r>
              <a:rPr b="0" lang="en-HK" sz="2600" spc="-131" strike="noStrike">
                <a:latin typeface="Comic Sans MS"/>
              </a:rPr>
              <a:t> </a:t>
            </a:r>
            <a:r>
              <a:rPr b="0" lang="en-HK" sz="2600" spc="-335" strike="noStrike">
                <a:latin typeface="Comic Sans MS"/>
              </a:rPr>
              <a:t>meeting</a:t>
            </a:r>
            <a:r>
              <a:rPr b="0" lang="en-HK" sz="2600" spc="157" strike="noStrike">
                <a:latin typeface="Comic Sans MS"/>
              </a:rPr>
              <a:t> </a:t>
            </a:r>
            <a:r>
              <a:rPr b="0" lang="en-HK" sz="2600" spc="-205" strike="noStrike">
                <a:latin typeface="Comic Sans MS"/>
              </a:rPr>
              <a:t>all</a:t>
            </a:r>
            <a:r>
              <a:rPr b="0" lang="en-HK" sz="2600" spc="-290" strike="noStrike">
                <a:latin typeface="Comic Sans MS"/>
              </a:rPr>
              <a:t> </a:t>
            </a:r>
            <a:r>
              <a:rPr b="0" lang="en-HK" sz="2600" spc="-361" strike="noStrike">
                <a:latin typeface="Comic Sans MS"/>
              </a:rPr>
              <a:t>core</a:t>
            </a:r>
            <a:r>
              <a:rPr b="0" lang="en-HK" sz="2600" spc="-1" strike="noStrike">
                <a:latin typeface="Comic Sans MS"/>
              </a:rPr>
              <a:t>	</a:t>
            </a:r>
            <a:r>
              <a:rPr b="0" lang="en-HK" sz="2600" spc="-420" strike="noStrike">
                <a:latin typeface="Comic Sans MS"/>
              </a:rPr>
              <a:t>the</a:t>
            </a:r>
            <a:r>
              <a:rPr b="0" lang="en-HK" sz="2600" spc="-55" strike="noStrike">
                <a:latin typeface="Comic Sans MS"/>
              </a:rPr>
              <a:t> </a:t>
            </a:r>
            <a:r>
              <a:rPr b="0" lang="en-HK" sz="2600" spc="-335" strike="noStrike">
                <a:latin typeface="Comic Sans MS"/>
              </a:rPr>
              <a:t>stage</a:t>
            </a:r>
            <a:r>
              <a:rPr b="0" lang="en-HK" sz="2600" spc="-197" strike="noStrike">
                <a:latin typeface="Comic Sans MS"/>
              </a:rPr>
              <a:t> </a:t>
            </a:r>
            <a:r>
              <a:rPr b="0" lang="en-HK" sz="2600" spc="-452" strike="noStrike">
                <a:latin typeface="Comic Sans MS"/>
              </a:rPr>
              <a:t>for</a:t>
            </a:r>
            <a:r>
              <a:rPr b="0" lang="en-HK" sz="2600" spc="-182" strike="noStrike">
                <a:latin typeface="Comic Sans MS"/>
              </a:rPr>
              <a:t> </a:t>
            </a:r>
            <a:r>
              <a:rPr b="0" lang="en-HK" sz="2600" spc="-265" strike="noStrike">
                <a:latin typeface="Comic Sans MS"/>
              </a:rPr>
              <a:t>a</a:t>
            </a:r>
            <a:r>
              <a:rPr b="0" lang="en-HK" sz="2600" spc="-137" strike="noStrike">
                <a:latin typeface="Comic Sans MS"/>
              </a:rPr>
              <a:t> </a:t>
            </a:r>
            <a:r>
              <a:rPr b="0" lang="en-HK" sz="2600" spc="-307" strike="noStrike">
                <a:latin typeface="Comic Sans MS"/>
              </a:rPr>
              <a:t>successful</a:t>
            </a:r>
            <a:r>
              <a:rPr b="0" lang="en-HK" sz="2600" spc="-1" strike="noStrike">
                <a:latin typeface="Comic Sans MS"/>
              </a:rPr>
              <a:t>	</a:t>
            </a:r>
            <a:r>
              <a:rPr b="0" lang="en-HK" sz="2700" spc="-486" strike="noStrike">
                <a:latin typeface="Comic Sans MS"/>
              </a:rPr>
              <a:t>that</a:t>
            </a:r>
            <a:r>
              <a:rPr b="0" lang="en-HK" sz="2700" spc="-177" strike="noStrike">
                <a:latin typeface="Comic Sans MS"/>
              </a:rPr>
              <a:t> </a:t>
            </a:r>
            <a:r>
              <a:rPr b="0" lang="en-HK" sz="2700" spc="-415" strike="noStrike">
                <a:latin typeface="Comic Sans MS"/>
              </a:rPr>
              <a:t>reduced</a:t>
            </a:r>
            <a:r>
              <a:rPr b="0" lang="en-HK" sz="2700" spc="-145" strike="noStrike">
                <a:latin typeface="Comic Sans MS"/>
              </a:rPr>
              <a:t> </a:t>
            </a:r>
            <a:r>
              <a:rPr b="0" lang="en-HK" sz="2700" spc="-276" strike="noStrike">
                <a:latin typeface="Comic Sans MS"/>
              </a:rPr>
              <a:t>manual</a:t>
            </a:r>
            <a:r>
              <a:rPr b="0" lang="en-HK" sz="2700" spc="-185" strike="noStrike">
                <a:latin typeface="Comic Sans MS"/>
              </a:rPr>
              <a:t> </a:t>
            </a:r>
            <a:r>
              <a:rPr b="0" lang="en-HK" sz="2700" spc="-551" strike="noStrike">
                <a:latin typeface="Comic Sans MS"/>
              </a:rPr>
              <a:t>effort</a:t>
            </a:r>
            <a:r>
              <a:rPr b="0" lang="en-HK" sz="2700" spc="-1" strike="noStrike">
                <a:latin typeface="Comic Sans MS"/>
              </a:rPr>
              <a:t>	</a:t>
            </a:r>
            <a:r>
              <a:rPr b="0" lang="en-HK" sz="2700" spc="-460" strike="noStrike">
                <a:latin typeface="Comic Sans MS"/>
              </a:rPr>
              <a:t>that</a:t>
            </a:r>
            <a:r>
              <a:rPr b="0" lang="en-HK" sz="2700" spc="-296" strike="noStrike">
                <a:latin typeface="Comic Sans MS"/>
              </a:rPr>
              <a:t> </a:t>
            </a:r>
            <a:r>
              <a:rPr b="0" lang="en-HK" sz="2700" spc="-350" strike="noStrike">
                <a:latin typeface="Comic Sans MS"/>
              </a:rPr>
              <a:t>have</a:t>
            </a:r>
            <a:r>
              <a:rPr b="0" lang="en-HK" sz="2700" spc="-211" strike="noStrike">
                <a:latin typeface="Comic Sans MS"/>
              </a:rPr>
              <a:t> </a:t>
            </a:r>
            <a:r>
              <a:rPr b="0" lang="en-HK" sz="2700" spc="-401" strike="noStrike">
                <a:latin typeface="Comic Sans MS"/>
              </a:rPr>
              <a:t>demonstrably</a:t>
            </a:r>
            <a:endParaRPr b="0" lang="en-HK" sz="2700" spc="-1" strike="noStrike">
              <a:latin typeface="Arial"/>
            </a:endParaRPr>
          </a:p>
          <a:p>
            <a:pPr marL="283320">
              <a:lnSpc>
                <a:spcPts val="2656"/>
              </a:lnSpc>
              <a:buNone/>
              <a:tabLst>
                <a:tab algn="l" pos="3973320"/>
                <a:tab algn="l" pos="8375760"/>
                <a:tab algn="l" pos="12138120"/>
              </a:tabLst>
            </a:pPr>
            <a:r>
              <a:rPr b="0" lang="en-HK" sz="4118" spc="-630" strike="noStrike" baseline="1000">
                <a:latin typeface="Comic Sans MS"/>
              </a:rPr>
              <a:t>requirements.</a:t>
            </a:r>
            <a:r>
              <a:rPr b="0" lang="en-HK" sz="4118" spc="-1" strike="noStrike" baseline="1000">
                <a:latin typeface="Comic Sans MS"/>
              </a:rPr>
              <a:t>	</a:t>
            </a:r>
            <a:r>
              <a:rPr b="0" lang="en-HK" sz="4118" spc="-557" strike="noStrike" baseline="1000">
                <a:latin typeface="Comic Sans MS"/>
              </a:rPr>
              <a:t>Phase</a:t>
            </a:r>
            <a:r>
              <a:rPr b="0" lang="en-HK" sz="4118" spc="-301" strike="noStrike" baseline="1000">
                <a:latin typeface="Comic Sans MS"/>
              </a:rPr>
              <a:t> </a:t>
            </a:r>
            <a:r>
              <a:rPr b="0" lang="en-HK" sz="4118" spc="-585" strike="noStrike" baseline="1000">
                <a:latin typeface="Comic Sans MS"/>
              </a:rPr>
              <a:t>2</a:t>
            </a:r>
            <a:r>
              <a:rPr b="0" lang="en-HK" sz="4118" spc="-511" strike="noStrike" baseline="1000">
                <a:latin typeface="Comic Sans MS"/>
              </a:rPr>
              <a:t> </a:t>
            </a:r>
            <a:r>
              <a:rPr b="0" lang="en-HK" sz="4118" spc="-494" strike="noStrike" baseline="1000">
                <a:latin typeface="Comic Sans MS"/>
              </a:rPr>
              <a:t>launch</a:t>
            </a:r>
            <a:r>
              <a:rPr b="0" lang="en-HK" sz="4118" spc="-420" strike="noStrike" baseline="1000">
                <a:latin typeface="Comic Sans MS"/>
              </a:rPr>
              <a:t> </a:t>
            </a:r>
            <a:r>
              <a:rPr b="0" lang="en-HK" sz="4118" spc="-392" strike="noStrike" baseline="1000">
                <a:latin typeface="Comic Sans MS"/>
              </a:rPr>
              <a:t>in</a:t>
            </a:r>
            <a:r>
              <a:rPr b="0" lang="en-HK" sz="4118" spc="-248" strike="noStrike" baseline="1000">
                <a:latin typeface="Comic Sans MS"/>
              </a:rPr>
              <a:t> </a:t>
            </a:r>
            <a:r>
              <a:rPr b="0" lang="en-HK" sz="4118" spc="-38" strike="noStrike" baseline="1000">
                <a:latin typeface="Comic Sans MS"/>
              </a:rPr>
              <a:t>g4.</a:t>
            </a:r>
            <a:r>
              <a:rPr b="0" lang="en-HK" sz="4118" spc="-1" strike="noStrike" baseline="1000">
                <a:latin typeface="Comic Sans MS"/>
              </a:rPr>
              <a:t>	</a:t>
            </a:r>
            <a:r>
              <a:rPr b="0" lang="en-HK" sz="2750" spc="-406" strike="noStrike">
                <a:latin typeface="Comic Sans MS"/>
              </a:rPr>
              <a:t>and</a:t>
            </a:r>
            <a:r>
              <a:rPr b="0" lang="en-HK" sz="2750" spc="-160" strike="noStrike">
                <a:latin typeface="Comic Sans MS"/>
              </a:rPr>
              <a:t> </a:t>
            </a:r>
            <a:r>
              <a:rPr b="0" lang="en-HK" sz="2750" spc="-537" strike="noStrike">
                <a:latin typeface="Comic Sans MS"/>
              </a:rPr>
              <a:t>error</a:t>
            </a:r>
            <a:r>
              <a:rPr b="0" lang="en-HK" sz="2750" spc="-216" strike="noStrike">
                <a:latin typeface="Comic Sans MS"/>
              </a:rPr>
              <a:t> </a:t>
            </a:r>
            <a:r>
              <a:rPr b="0" lang="en-HK" sz="2750" spc="-432" strike="noStrike">
                <a:latin typeface="Comic Sans MS"/>
              </a:rPr>
              <a:t>rates.</a:t>
            </a:r>
            <a:r>
              <a:rPr b="0" lang="en-HK" sz="2750" spc="-1" strike="noStrike">
                <a:latin typeface="Comic Sans MS"/>
              </a:rPr>
              <a:t>	</a:t>
            </a:r>
            <a:r>
              <a:rPr b="0" lang="en-HK" sz="2750" spc="-415" strike="noStrike">
                <a:latin typeface="Comic Sans MS"/>
              </a:rPr>
              <a:t>improved</a:t>
            </a:r>
            <a:r>
              <a:rPr b="0" lang="en-HK" sz="2750" spc="-7" strike="noStrike">
                <a:latin typeface="Comic Sans MS"/>
              </a:rPr>
              <a:t> </a:t>
            </a:r>
            <a:r>
              <a:rPr b="0" lang="en-HK" sz="2750" spc="-409" strike="noStrike">
                <a:latin typeface="Comic Sans MS"/>
              </a:rPr>
              <a:t>cross-</a:t>
            </a:r>
            <a:r>
              <a:rPr b="0" lang="en-HK" sz="2750" spc="-505" strike="noStrike">
                <a:latin typeface="Comic Sans MS"/>
              </a:rPr>
              <a:t>team</a:t>
            </a:r>
            <a:endParaRPr b="0" lang="en-HK" sz="2750" spc="-1" strike="noStrike">
              <a:latin typeface="Arial"/>
            </a:endParaRPr>
          </a:p>
          <a:p>
            <a:pPr marL="12132360" indent="5760">
              <a:lnSpc>
                <a:spcPct val="79000"/>
              </a:lnSpc>
              <a:spcBef>
                <a:spcPts val="349"/>
              </a:spcBef>
              <a:buNone/>
              <a:tabLst>
                <a:tab algn="l" pos="0"/>
              </a:tabLst>
            </a:pPr>
            <a:r>
              <a:rPr b="0" lang="en-HK" sz="2750" spc="-375" strike="noStrike">
                <a:latin typeface="Comic Sans MS"/>
              </a:rPr>
              <a:t>collaboration</a:t>
            </a:r>
            <a:r>
              <a:rPr b="0" lang="en-HK" sz="2750" spc="214" strike="noStrike">
                <a:latin typeface="Comic Sans MS"/>
              </a:rPr>
              <a:t> </a:t>
            </a:r>
            <a:r>
              <a:rPr b="0" lang="en-HK" sz="2750" spc="-406" strike="noStrike">
                <a:latin typeface="Comic Sans MS"/>
              </a:rPr>
              <a:t>and</a:t>
            </a:r>
            <a:r>
              <a:rPr b="0" lang="en-HK" sz="2750" spc="-231" strike="noStrike">
                <a:latin typeface="Comic Sans MS"/>
              </a:rPr>
              <a:t> </a:t>
            </a:r>
            <a:r>
              <a:rPr b="0" lang="en-HK" sz="2750" spc="-466" strike="noStrike">
                <a:latin typeface="Comic Sans MS"/>
              </a:rPr>
              <a:t>reduced </a:t>
            </a:r>
            <a:r>
              <a:rPr b="0" lang="en-HK" sz="2750" spc="-432" strike="noStrike">
                <a:latin typeface="Comic Sans MS"/>
              </a:rPr>
              <a:t>turnaround</a:t>
            </a:r>
            <a:r>
              <a:rPr b="0" lang="en-HK" sz="2750" spc="-15" strike="noStrike">
                <a:latin typeface="Comic Sans MS"/>
              </a:rPr>
              <a:t> </a:t>
            </a:r>
            <a:r>
              <a:rPr b="0" lang="en-HK" sz="2750" spc="-420" strike="noStrike">
                <a:latin typeface="Comic Sans MS"/>
              </a:rPr>
              <a:t>time</a:t>
            </a:r>
            <a:r>
              <a:rPr b="0" lang="en-HK" sz="2750" spc="-231" strike="noStrike">
                <a:latin typeface="Comic Sans MS"/>
              </a:rPr>
              <a:t> </a:t>
            </a:r>
            <a:r>
              <a:rPr b="0" lang="en-HK" sz="2750" spc="-480" strike="noStrike">
                <a:latin typeface="Comic Sans MS"/>
              </a:rPr>
              <a:t>by</a:t>
            </a:r>
            <a:r>
              <a:rPr b="0" lang="en-HK" sz="2750" spc="-242" strike="noStrike">
                <a:latin typeface="Comic Sans MS"/>
              </a:rPr>
              <a:t> </a:t>
            </a:r>
            <a:r>
              <a:rPr b="0" lang="en-HK" sz="2750" spc="-520" strike="noStrike">
                <a:latin typeface="Comic Sans MS"/>
              </a:rPr>
              <a:t>X°a.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48" name="object 5"/>
          <p:cNvSpPr/>
          <p:nvPr/>
        </p:nvSpPr>
        <p:spPr>
          <a:xfrm>
            <a:off x="15663960" y="9422280"/>
            <a:ext cx="9540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392" strike="noStrike">
                <a:latin typeface="Cambria"/>
              </a:rPr>
              <a:t>G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object 2" descr=""/>
          <p:cNvPicPr/>
          <p:nvPr/>
        </p:nvPicPr>
        <p:blipFill>
          <a:blip r:embed="rId1"/>
          <a:stretch/>
        </p:blipFill>
        <p:spPr>
          <a:xfrm>
            <a:off x="952560" y="7188120"/>
            <a:ext cx="1409400" cy="129492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3" descr=""/>
          <p:cNvPicPr/>
          <p:nvPr/>
        </p:nvPicPr>
        <p:blipFill>
          <a:blip r:embed="rId2"/>
          <a:stretch/>
        </p:blipFill>
        <p:spPr>
          <a:xfrm>
            <a:off x="977760" y="4762440"/>
            <a:ext cx="1371240" cy="1383840"/>
          </a:xfrm>
          <a:prstGeom prst="rect">
            <a:avLst/>
          </a:prstGeom>
          <a:ln w="0">
            <a:noFill/>
          </a:ln>
        </p:spPr>
      </p:pic>
      <p:pic>
        <p:nvPicPr>
          <p:cNvPr id="151" name="object 4" descr=""/>
          <p:cNvPicPr/>
          <p:nvPr/>
        </p:nvPicPr>
        <p:blipFill>
          <a:blip r:embed="rId3"/>
          <a:stretch/>
        </p:blipFill>
        <p:spPr>
          <a:xfrm>
            <a:off x="965160" y="2451240"/>
            <a:ext cx="1383840" cy="1383840"/>
          </a:xfrm>
          <a:prstGeom prst="rect">
            <a:avLst/>
          </a:prstGeom>
          <a:ln w="0">
            <a:noFill/>
          </a:ln>
        </p:spPr>
      </p:pic>
      <p:sp>
        <p:nvSpPr>
          <p:cNvPr id="152" name="object 5"/>
          <p:cNvSpPr/>
          <p:nvPr/>
        </p:nvSpPr>
        <p:spPr>
          <a:xfrm>
            <a:off x="510120" y="537480"/>
            <a:ext cx="360" cy="8749800"/>
          </a:xfrm>
          <a:custGeom>
            <a:avLst/>
            <a:gdLst/>
            <a:ahLst/>
            <a:rect l="l" t="t" r="r" b="b"/>
            <a:pathLst>
              <a:path w="0" h="8750300">
                <a:moveTo>
                  <a:pt x="0" y="875030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606057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3" name="object 6"/>
          <p:cNvGrpSpPr/>
          <p:nvPr/>
        </p:nvGrpSpPr>
        <p:grpSpPr>
          <a:xfrm>
            <a:off x="503640" y="537480"/>
            <a:ext cx="16408080" cy="8749800"/>
            <a:chOff x="503640" y="537480"/>
            <a:chExt cx="16408080" cy="8749800"/>
          </a:xfrm>
        </p:grpSpPr>
        <p:sp>
          <p:nvSpPr>
            <p:cNvPr id="154" name="object 7"/>
            <p:cNvSpPr/>
            <p:nvPr/>
          </p:nvSpPr>
          <p:spPr>
            <a:xfrm>
              <a:off x="16905960" y="537480"/>
              <a:ext cx="360" cy="8749800"/>
            </a:xfrm>
            <a:custGeom>
              <a:avLst/>
              <a:gdLst/>
              <a:ahLst/>
              <a:rect l="l" t="t" r="r" b="b"/>
              <a:pathLst>
                <a:path w="0" h="8750300">
                  <a:moveTo>
                    <a:pt x="0" y="875030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60605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5" name="object 8"/>
            <p:cNvSpPr/>
            <p:nvPr/>
          </p:nvSpPr>
          <p:spPr>
            <a:xfrm>
              <a:off x="503640" y="543960"/>
              <a:ext cx="16408080" cy="360"/>
            </a:xfrm>
            <a:custGeom>
              <a:avLst/>
              <a:gdLst/>
              <a:ahLst/>
              <a:rect l="l" t="t" r="r" b="b"/>
              <a:pathLst>
                <a:path w="16408400" h="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noFill/>
            <a:ln w="12700">
              <a:solidFill>
                <a:srgbClr val="60605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" name="object 9"/>
            <p:cNvSpPr/>
            <p:nvPr/>
          </p:nvSpPr>
          <p:spPr>
            <a:xfrm>
              <a:off x="503640" y="9281520"/>
              <a:ext cx="16408080" cy="360"/>
            </a:xfrm>
            <a:custGeom>
              <a:avLst/>
              <a:gdLst/>
              <a:ahLst/>
              <a:rect l="l" t="t" r="r" b="b"/>
              <a:pathLst>
                <a:path w="16408400" h="0">
                  <a:moveTo>
                    <a:pt x="0" y="0"/>
                  </a:moveTo>
                  <a:lnTo>
                    <a:pt x="16408400" y="0"/>
                  </a:lnTo>
                </a:path>
              </a:pathLst>
            </a:custGeom>
            <a:noFill/>
            <a:ln w="12700">
              <a:solidFill>
                <a:srgbClr val="60605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7" name="object 10"/>
            <p:cNvSpPr/>
            <p:nvPr/>
          </p:nvSpPr>
          <p:spPr>
            <a:xfrm>
              <a:off x="952560" y="6610320"/>
              <a:ext cx="15582600" cy="360"/>
            </a:xfrm>
            <a:custGeom>
              <a:avLst/>
              <a:gdLst/>
              <a:ahLst/>
              <a:rect l="l" t="t" r="r" b="b"/>
              <a:pathLst>
                <a:path w="15582900" h="0">
                  <a:moveTo>
                    <a:pt x="0" y="0"/>
                  </a:moveTo>
                  <a:lnTo>
                    <a:pt x="15582900" y="0"/>
                  </a:lnTo>
                </a:path>
              </a:pathLst>
            </a:custGeom>
            <a:noFill/>
            <a:ln w="38100">
              <a:solidFill>
                <a:srgbClr val="56565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object 11"/>
            <p:cNvSpPr/>
            <p:nvPr/>
          </p:nvSpPr>
          <p:spPr>
            <a:xfrm>
              <a:off x="939960" y="4299120"/>
              <a:ext cx="15595200" cy="360"/>
            </a:xfrm>
            <a:custGeom>
              <a:avLst/>
              <a:gdLst/>
              <a:ahLst/>
              <a:rect l="l" t="t" r="r" b="b"/>
              <a:pathLst>
                <a:path w="15595600" h="0">
                  <a:moveTo>
                    <a:pt x="0" y="0"/>
                  </a:moveTo>
                  <a:lnTo>
                    <a:pt x="15595600" y="0"/>
                  </a:lnTo>
                </a:path>
              </a:pathLst>
            </a:custGeom>
            <a:noFill/>
            <a:ln w="38100">
              <a:solidFill>
                <a:srgbClr val="57575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933840" y="867240"/>
            <a:ext cx="12488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120" bIns="0" anchor="t">
            <a:no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5950" spc="123" strike="noStrike">
                <a:solidFill>
                  <a:srgbClr val="000000"/>
                </a:solidFill>
                <a:latin typeface="Cambria"/>
              </a:rPr>
              <a:t>Our</a:t>
            </a:r>
            <a:r>
              <a:rPr b="0" lang="en-HK" sz="5950" spc="-5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80" strike="noStrike">
                <a:solidFill>
                  <a:srgbClr val="000000"/>
                </a:solidFill>
                <a:latin typeface="Cambria"/>
              </a:rPr>
              <a:t>Team:</a:t>
            </a:r>
            <a:r>
              <a:rPr b="0" lang="en-HK" sz="5950" spc="-1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0" lang="en-HK" sz="595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Engine</a:t>
            </a:r>
            <a:r>
              <a:rPr b="0" lang="en-HK" sz="5950" spc="8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-1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0" lang="en-HK" sz="5950" spc="-1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50" spc="123" strike="noStrike">
                <a:solidFill>
                  <a:srgbClr val="000000"/>
                </a:solidFill>
                <a:latin typeface="Cambria"/>
              </a:rPr>
              <a:t>Our</a:t>
            </a:r>
            <a:r>
              <a:rPr b="0" lang="en-HK" sz="5950" spc="-12" strike="noStrike">
                <a:solidFill>
                  <a:srgbClr val="000000"/>
                </a:solidFill>
                <a:latin typeface="Cambria"/>
              </a:rPr>
              <a:t> Progress</a:t>
            </a:r>
            <a:endParaRPr b="0" lang="en-HK" sz="5950" spc="-1" strike="noStrike">
              <a:latin typeface="Calibri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2758320" y="2082240"/>
            <a:ext cx="12852000" cy="569952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0" bIns="0" anchor="t">
            <a:noAutofit/>
          </a:bodyPr>
          <a:p>
            <a:pPr marL="20160">
              <a:lnSpc>
                <a:spcPct val="100000"/>
              </a:lnSpc>
              <a:spcBef>
                <a:spcPts val="1049"/>
              </a:spcBef>
              <a:buNone/>
            </a:pPr>
            <a:r>
              <a:rPr b="0" lang="en-HK" sz="3600" spc="-1" strike="noStrike">
                <a:solidFill>
                  <a:srgbClr val="000000"/>
                </a:solidFill>
                <a:latin typeface="Cambria"/>
              </a:rPr>
              <a:t>Team</a:t>
            </a:r>
            <a:r>
              <a:rPr b="0" lang="en-HK" sz="3600" spc="1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3600" spc="-1" strike="noStrike">
                <a:solidFill>
                  <a:srgbClr val="000000"/>
                </a:solidFill>
                <a:latin typeface="Cambria"/>
              </a:rPr>
              <a:t>Growth</a:t>
            </a:r>
            <a:r>
              <a:rPr b="0" lang="en-HK" sz="3600" spc="11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3600" spc="-276" strike="noStrike">
                <a:solidFill>
                  <a:srgbClr val="000000"/>
                </a:solidFill>
                <a:latin typeface="Cambria"/>
              </a:rPr>
              <a:t>&amp;</a:t>
            </a:r>
            <a:r>
              <a:rPr b="0" lang="en-HK" sz="360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3600" spc="-12" strike="noStrike">
                <a:solidFill>
                  <a:srgbClr val="000000"/>
                </a:solidFill>
                <a:latin typeface="Cambria"/>
              </a:rPr>
              <a:t>Capability</a:t>
            </a:r>
            <a:endParaRPr b="0" lang="en-HK" sz="3600" spc="-1" strike="noStrike">
              <a:latin typeface="Calibri"/>
            </a:endParaRPr>
          </a:p>
          <a:p>
            <a:pPr marL="14760">
              <a:lnSpc>
                <a:spcPts val="3166"/>
              </a:lnSpc>
              <a:spcBef>
                <a:spcPts val="780"/>
              </a:spcBef>
              <a:buNone/>
            </a:pPr>
            <a:r>
              <a:rPr b="0" lang="en-HK" sz="2900" spc="-426" strike="noStrike">
                <a:solidFill>
                  <a:srgbClr val="000000"/>
                </a:solidFill>
                <a:latin typeface="Comic Sans MS"/>
              </a:rPr>
              <a:t>Team</a:t>
            </a:r>
            <a:r>
              <a:rPr b="0" lang="en-HK" sz="2900" spc="-13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50" strike="noStrike">
                <a:solidFill>
                  <a:srgbClr val="000000"/>
                </a:solidFill>
                <a:latin typeface="Comic Sans MS"/>
              </a:rPr>
              <a:t>Size:</a:t>
            </a:r>
            <a:r>
              <a:rPr b="0" lang="en-HK" sz="2900" spc="-225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715" strike="noStrike">
                <a:solidFill>
                  <a:srgbClr val="000000"/>
                </a:solidFill>
                <a:latin typeface="Comic Sans MS"/>
              </a:rPr>
              <a:t>X</a:t>
            </a:r>
            <a:r>
              <a:rPr b="0" lang="en-HK" sz="2900" spc="-23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435" strike="noStrike">
                <a:solidFill>
                  <a:srgbClr val="000000"/>
                </a:solidFill>
                <a:latin typeface="Comic Sans MS"/>
              </a:rPr>
              <a:t>members</a:t>
            </a:r>
            <a:endParaRPr b="0" lang="en-HK" sz="2900" spc="-1" strike="noStrike">
              <a:latin typeface="Calibri"/>
            </a:endParaRPr>
          </a:p>
          <a:p>
            <a:pPr marL="24840">
              <a:lnSpc>
                <a:spcPts val="3039"/>
              </a:lnSpc>
              <a:buNone/>
            </a:pPr>
            <a:r>
              <a:rPr b="0" lang="en-HK" sz="3050" spc="-585" strike="noStrike">
                <a:solidFill>
                  <a:srgbClr val="000000"/>
                </a:solidFill>
                <a:latin typeface="Comic Sans MS"/>
              </a:rPr>
              <a:t>New</a:t>
            </a:r>
            <a:r>
              <a:rPr b="0" lang="en-HK" sz="3050" spc="-38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050" spc="-401" strike="noStrike">
                <a:solidFill>
                  <a:srgbClr val="000000"/>
                </a:solidFill>
                <a:latin typeface="Comic Sans MS"/>
              </a:rPr>
              <a:t>Additions:</a:t>
            </a:r>
            <a:r>
              <a:rPr b="0" lang="en-HK" sz="3050" spc="-14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050" spc="-956" strike="noStrike">
                <a:solidFill>
                  <a:srgbClr val="000000"/>
                </a:solidFill>
                <a:latin typeface="Comic Sans MS"/>
              </a:rPr>
              <a:t>X</a:t>
            </a:r>
            <a:r>
              <a:rPr b="0" lang="en-HK" sz="3050" spc="-27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050" spc="-415" strike="noStrike">
                <a:solidFill>
                  <a:srgbClr val="000000"/>
                </a:solidFill>
                <a:latin typeface="Comic Sans MS"/>
              </a:rPr>
              <a:t>new</a:t>
            </a:r>
            <a:r>
              <a:rPr b="0" lang="en-HK" sz="3050" spc="-225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050" spc="-520" strike="noStrike">
                <a:solidFill>
                  <a:srgbClr val="000000"/>
                </a:solidFill>
                <a:latin typeface="Comic Sans MS"/>
              </a:rPr>
              <a:t>members</a:t>
            </a:r>
            <a:r>
              <a:rPr b="0" lang="en-HK" sz="3050" spc="-92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050" spc="-497" strike="noStrike">
                <a:solidFill>
                  <a:srgbClr val="000000"/>
                </a:solidFill>
                <a:latin typeface="Comic Sans MS"/>
              </a:rPr>
              <a:t>onboarded</a:t>
            </a:r>
            <a:endParaRPr b="0" lang="en-HK" sz="3050" spc="-1" strike="noStrike">
              <a:latin typeface="Calibri"/>
            </a:endParaRPr>
          </a:p>
          <a:p>
            <a:pPr marL="20160">
              <a:lnSpc>
                <a:spcPts val="3175"/>
              </a:lnSpc>
              <a:buNone/>
            </a:pPr>
            <a:r>
              <a:rPr b="0" lang="en-HK" sz="2900" spc="-270" strike="noStrike">
                <a:solidFill>
                  <a:srgbClr val="000000"/>
                </a:solidFill>
                <a:latin typeface="Comic Sans MS"/>
              </a:rPr>
              <a:t>Upskilling:</a:t>
            </a:r>
            <a:r>
              <a:rPr b="0" lang="en-HK" sz="2900" spc="-114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401" strike="noStrike">
                <a:solidFill>
                  <a:srgbClr val="000000"/>
                </a:solidFill>
                <a:latin typeface="Comic Sans MS"/>
              </a:rPr>
              <a:t>Conducted</a:t>
            </a:r>
            <a:r>
              <a:rPr b="0" lang="en-HK" sz="2900" spc="109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820" strike="noStrike">
                <a:solidFill>
                  <a:srgbClr val="000000"/>
                </a:solidFill>
                <a:latin typeface="Comic Sans MS"/>
              </a:rPr>
              <a:t>X</a:t>
            </a:r>
            <a:r>
              <a:rPr b="0" lang="en-HK" sz="2900" spc="-236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486" strike="noStrike">
                <a:solidFill>
                  <a:srgbClr val="000000"/>
                </a:solidFill>
                <a:latin typeface="Comic Sans MS"/>
              </a:rPr>
              <a:t>targeted</a:t>
            </a:r>
            <a:r>
              <a:rPr b="0" lang="en-HK" sz="2900" spc="24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86" strike="noStrike">
                <a:solidFill>
                  <a:srgbClr val="000000"/>
                </a:solidFill>
                <a:latin typeface="Comic Sans MS"/>
              </a:rPr>
              <a:t>training</a:t>
            </a:r>
            <a:r>
              <a:rPr b="0" lang="en-HK" sz="2900" spc="32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10" strike="noStrike">
                <a:solidFill>
                  <a:srgbClr val="000000"/>
                </a:solidFill>
                <a:latin typeface="Comic Sans MS"/>
              </a:rPr>
              <a:t>sessions</a:t>
            </a:r>
            <a:r>
              <a:rPr b="0" lang="en-HK" sz="2900" spc="-8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95" strike="noStrike">
                <a:solidFill>
                  <a:srgbClr val="000000"/>
                </a:solidFill>
                <a:latin typeface="Comic Sans MS"/>
              </a:rPr>
              <a:t>to</a:t>
            </a:r>
            <a:r>
              <a:rPr b="0" lang="en-HK" sz="2900" spc="-31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67" strike="noStrike">
                <a:solidFill>
                  <a:srgbClr val="000000"/>
                </a:solidFill>
                <a:latin typeface="Comic Sans MS"/>
              </a:rPr>
              <a:t>enhance</a:t>
            </a:r>
            <a:r>
              <a:rPr b="0" lang="en-HK" sz="2900" spc="-8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426" strike="noStrike">
                <a:solidFill>
                  <a:srgbClr val="000000"/>
                </a:solidFill>
                <a:latin typeface="Comic Sans MS"/>
              </a:rPr>
              <a:t>core</a:t>
            </a:r>
            <a:r>
              <a:rPr b="0" lang="en-HK" sz="2900" spc="-92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2900" spc="-367" strike="noStrike">
                <a:solidFill>
                  <a:srgbClr val="000000"/>
                </a:solidFill>
                <a:latin typeface="Comic Sans MS"/>
              </a:rPr>
              <a:t>competencies.</a:t>
            </a:r>
            <a:endParaRPr b="0" lang="en-HK" sz="2900" spc="-1" strike="noStrike">
              <a:latin typeface="Calibri"/>
            </a:endParaRPr>
          </a:p>
          <a:p>
            <a:pPr marL="19800">
              <a:lnSpc>
                <a:spcPct val="100000"/>
              </a:lnSpc>
              <a:spcBef>
                <a:spcPts val="3271"/>
              </a:spcBef>
              <a:buNone/>
            </a:pPr>
            <a:r>
              <a:rPr b="0" lang="en-HK" sz="3750" spc="-52" strike="noStrike">
                <a:solidFill>
                  <a:srgbClr val="000000"/>
                </a:solidFill>
                <a:latin typeface="Cambria"/>
              </a:rPr>
              <a:t>Performance</a:t>
            </a:r>
            <a:r>
              <a:rPr b="0" lang="en-HK" sz="37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3750" spc="-287" strike="noStrike">
                <a:solidFill>
                  <a:srgbClr val="000000"/>
                </a:solidFill>
                <a:latin typeface="Cambria"/>
              </a:rPr>
              <a:t>&amp;</a:t>
            </a:r>
            <a:r>
              <a:rPr b="0" lang="en-HK" sz="3750" spc="1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3750" spc="-12" strike="noStrike">
                <a:solidFill>
                  <a:srgbClr val="000000"/>
                </a:solidFill>
                <a:latin typeface="Cambria"/>
              </a:rPr>
              <a:t>Productivity</a:t>
            </a:r>
            <a:endParaRPr b="0" lang="en-HK" sz="3750" spc="-1" strike="noStrike">
              <a:latin typeface="Calibri"/>
            </a:endParaRPr>
          </a:p>
          <a:p>
            <a:pPr marL="28080">
              <a:lnSpc>
                <a:spcPts val="3121"/>
              </a:lnSpc>
              <a:spcBef>
                <a:spcPts val="950"/>
              </a:spcBef>
              <a:buNone/>
              <a:tabLst>
                <a:tab algn="l" pos="3996720"/>
              </a:tabLst>
            </a:pPr>
            <a:r>
              <a:rPr b="0" lang="en-HK" sz="2700" spc="-231" strike="noStrike">
                <a:solidFill>
                  <a:srgbClr val="000000"/>
                </a:solidFill>
                <a:latin typeface="Cambria"/>
              </a:rPr>
              <a:t>Key</a:t>
            </a:r>
            <a:r>
              <a:rPr b="0" lang="en-HK" sz="2700" spc="-1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12" strike="noStrike">
                <a:solidFill>
                  <a:srgbClr val="000000"/>
                </a:solidFill>
                <a:latin typeface="Cambria"/>
              </a:rPr>
              <a:t>Stat:</a:t>
            </a:r>
            <a:r>
              <a:rPr b="0" lang="en-HK" sz="2700" spc="-14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191" strike="noStrike">
                <a:solidFill>
                  <a:srgbClr val="000000"/>
                </a:solidFill>
                <a:latin typeface="Cambria"/>
              </a:rPr>
              <a:t>Average</a:t>
            </a:r>
            <a:r>
              <a:rPr b="0" lang="en-HK" sz="2700" spc="8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151" strike="noStrike">
                <a:solidFill>
                  <a:srgbClr val="000000"/>
                </a:solidFill>
                <a:latin typeface="Cambria"/>
              </a:rPr>
              <a:t>productivity</a:t>
            </a:r>
            <a:r>
              <a:rPr b="0" lang="en-HK" sz="2700" spc="-1" strike="noStrike">
                <a:solidFill>
                  <a:srgbClr val="000000"/>
                </a:solidFill>
                <a:latin typeface="Cambria"/>
              </a:rPr>
              <a:t>	</a:t>
            </a:r>
            <a:r>
              <a:rPr b="0" lang="en-HK" sz="2700" spc="-160" strike="noStrike">
                <a:solidFill>
                  <a:srgbClr val="000000"/>
                </a:solidFill>
                <a:latin typeface="Cambria"/>
              </a:rPr>
              <a:t>increase</a:t>
            </a:r>
            <a:r>
              <a:rPr b="0" lang="en-HK" sz="2700" spc="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12" strike="noStrike">
                <a:solidFill>
                  <a:srgbClr val="000000"/>
                </a:solidFill>
                <a:latin typeface="Cambria"/>
              </a:rPr>
              <a:t>of</a:t>
            </a:r>
            <a:r>
              <a:rPr b="0" lang="en-HK" sz="2700" spc="2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386" strike="noStrike">
                <a:solidFill>
                  <a:srgbClr val="000000"/>
                </a:solidFill>
                <a:latin typeface="Cambria"/>
              </a:rPr>
              <a:t>X°4</a:t>
            </a:r>
            <a:r>
              <a:rPr b="0" lang="en-HK" sz="2700" spc="5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151" strike="noStrike">
                <a:solidFill>
                  <a:srgbClr val="000000"/>
                </a:solidFill>
                <a:latin typeface="Cambria"/>
              </a:rPr>
              <a:t>this</a:t>
            </a:r>
            <a:r>
              <a:rPr b="0" lang="en-HK" sz="2700" spc="-4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2700" spc="-92" strike="noStrike">
                <a:solidFill>
                  <a:srgbClr val="000000"/>
                </a:solidFill>
                <a:latin typeface="Cambria"/>
              </a:rPr>
              <a:t>quarter.</a:t>
            </a:r>
            <a:endParaRPr b="0" lang="en-HK" sz="2700" spc="-1" strike="noStrike">
              <a:latin typeface="Calibri"/>
            </a:endParaRPr>
          </a:p>
          <a:p>
            <a:pPr marL="22320" indent="-10080">
              <a:lnSpc>
                <a:spcPct val="76000"/>
              </a:lnSpc>
              <a:spcBef>
                <a:spcPts val="825"/>
              </a:spcBef>
              <a:buNone/>
              <a:tabLst>
                <a:tab algn="l" pos="0"/>
              </a:tabLst>
            </a:pPr>
            <a:r>
              <a:rPr b="0" lang="en-HK" sz="3200" spc="-497" strike="noStrike">
                <a:solidFill>
                  <a:srgbClr val="000000"/>
                </a:solidFill>
                <a:latin typeface="Comic Sans MS"/>
              </a:rPr>
              <a:t>This</a:t>
            </a:r>
            <a:r>
              <a:rPr b="0" lang="en-HK" sz="3200" spc="-23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60" strike="noStrike">
                <a:solidFill>
                  <a:srgbClr val="000000"/>
                </a:solidFill>
                <a:latin typeface="Comic Sans MS"/>
              </a:rPr>
              <a:t>increase</a:t>
            </a:r>
            <a:r>
              <a:rPr b="0" lang="en-HK" sz="3200" spc="-177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301" strike="noStrike">
                <a:solidFill>
                  <a:srgbClr val="000000"/>
                </a:solidFill>
                <a:latin typeface="Comic Sans MS"/>
              </a:rPr>
              <a:t>is</a:t>
            </a:r>
            <a:r>
              <a:rPr b="0" lang="en-HK" sz="3200" spc="-131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591" strike="noStrike">
                <a:solidFill>
                  <a:srgbClr val="000000"/>
                </a:solidFill>
                <a:latin typeface="Comic Sans MS"/>
              </a:rPr>
              <a:t>a</a:t>
            </a:r>
            <a:r>
              <a:rPr b="0" lang="en-HK" sz="3200" spc="-182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562" strike="noStrike">
                <a:solidFill>
                  <a:srgbClr val="000000"/>
                </a:solidFill>
                <a:latin typeface="Comic Sans MS"/>
              </a:rPr>
              <a:t>direct</a:t>
            </a:r>
            <a:r>
              <a:rPr b="0" lang="en-HK" sz="3200" spc="-177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511" strike="noStrike">
                <a:solidFill>
                  <a:srgbClr val="000000"/>
                </a:solidFill>
                <a:latin typeface="Comic Sans MS"/>
              </a:rPr>
              <a:t>result</a:t>
            </a:r>
            <a:r>
              <a:rPr b="0" lang="en-HK" sz="3200" spc="-97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571" strike="noStrike">
                <a:solidFill>
                  <a:srgbClr val="000000"/>
                </a:solidFill>
                <a:latin typeface="Comic Sans MS"/>
              </a:rPr>
              <a:t>of</a:t>
            </a:r>
            <a:r>
              <a:rPr b="0" lang="en-HK" sz="3200" spc="-426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52" strike="noStrike">
                <a:solidFill>
                  <a:srgbClr val="000000"/>
                </a:solidFill>
                <a:latin typeface="Comic Sans MS"/>
              </a:rPr>
              <a:t>process</a:t>
            </a:r>
            <a:r>
              <a:rPr b="0" lang="en-HK" sz="3200" spc="-177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91" strike="noStrike">
                <a:solidFill>
                  <a:srgbClr val="000000"/>
                </a:solidFill>
                <a:latin typeface="Comic Sans MS"/>
              </a:rPr>
              <a:t>improvements</a:t>
            </a:r>
            <a:r>
              <a:rPr b="0" lang="en-HK" sz="3200" spc="273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91" strike="noStrike">
                <a:solidFill>
                  <a:srgbClr val="000000"/>
                </a:solidFill>
                <a:latin typeface="Comic Sans MS"/>
              </a:rPr>
              <a:t>and</a:t>
            </a:r>
            <a:r>
              <a:rPr b="0" lang="en-HK" sz="3200" spc="-177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77" strike="noStrike">
                <a:solidFill>
                  <a:srgbClr val="000000"/>
                </a:solidFill>
                <a:latin typeface="Comic Sans MS"/>
              </a:rPr>
              <a:t>enhanced</a:t>
            </a:r>
            <a:r>
              <a:rPr b="0" lang="en-HK" sz="3200" spc="-140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91" strike="noStrike">
                <a:solidFill>
                  <a:srgbClr val="000000"/>
                </a:solidFill>
                <a:latin typeface="Comic Sans MS"/>
              </a:rPr>
              <a:t>task</a:t>
            </a:r>
            <a:r>
              <a:rPr b="0" lang="en-HK" sz="3200" spc="-225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57" strike="noStrike">
                <a:solidFill>
                  <a:srgbClr val="000000"/>
                </a:solidFill>
                <a:latin typeface="Comic Sans MS"/>
              </a:rPr>
              <a:t>ownership</a:t>
            </a:r>
            <a:r>
              <a:rPr b="0" lang="en-HK" sz="3200" spc="49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66" strike="noStrike">
                <a:solidFill>
                  <a:srgbClr val="000000"/>
                </a:solidFill>
                <a:latin typeface="Comic Sans MS"/>
              </a:rPr>
              <a:t>across </a:t>
            </a:r>
            <a:r>
              <a:rPr b="0" lang="en-HK" sz="3200" spc="-622" strike="noStrike">
                <a:solidFill>
                  <a:srgbClr val="000000"/>
                </a:solidFill>
                <a:latin typeface="Comic Sans MS"/>
              </a:rPr>
              <a:t>the</a:t>
            </a:r>
            <a:r>
              <a:rPr b="0" lang="en-HK" sz="3200" spc="-265" strike="noStrike">
                <a:solidFill>
                  <a:srgbClr val="000000"/>
                </a:solidFill>
                <a:latin typeface="Comic Sans MS"/>
              </a:rPr>
              <a:t> </a:t>
            </a:r>
            <a:r>
              <a:rPr b="0" lang="en-HK" sz="3200" spc="-460" strike="noStrike">
                <a:solidFill>
                  <a:srgbClr val="000000"/>
                </a:solidFill>
                <a:latin typeface="Comic Sans MS"/>
              </a:rPr>
              <a:t>team.</a:t>
            </a:r>
            <a:endParaRPr b="0" lang="en-HK" sz="3200" spc="-1" strike="noStrike">
              <a:latin typeface="Calibri"/>
            </a:endParaRPr>
          </a:p>
        </p:txBody>
      </p:sp>
      <p:sp>
        <p:nvSpPr>
          <p:cNvPr id="161" name="object 14"/>
          <p:cNvSpPr/>
          <p:nvPr/>
        </p:nvSpPr>
        <p:spPr>
          <a:xfrm>
            <a:off x="2777040" y="6690240"/>
            <a:ext cx="5797080" cy="200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3880" bIns="0" anchor="t">
            <a:spAutoFit/>
          </a:bodyPr>
          <a:p>
            <a:pPr marL="12600">
              <a:lnSpc>
                <a:spcPct val="100000"/>
              </a:lnSpc>
              <a:spcBef>
                <a:spcPts val="1369"/>
              </a:spcBef>
              <a:buNone/>
            </a:pPr>
            <a:r>
              <a:rPr b="0" lang="en-HK" sz="3650" spc="83" strike="noStrike">
                <a:latin typeface="Times New Roman"/>
              </a:rPr>
              <a:t>Culture</a:t>
            </a:r>
            <a:r>
              <a:rPr b="0" lang="en-HK" sz="3650" spc="117" strike="noStrike">
                <a:latin typeface="Times New Roman"/>
              </a:rPr>
              <a:t> </a:t>
            </a:r>
            <a:r>
              <a:rPr b="0" lang="en-HK" sz="3650" spc="-517" strike="noStrike">
                <a:latin typeface="Times New Roman"/>
              </a:rPr>
              <a:t>&amp;</a:t>
            </a:r>
            <a:r>
              <a:rPr b="0" lang="en-HK" sz="3650" spc="-145" strike="noStrike">
                <a:latin typeface="Times New Roman"/>
              </a:rPr>
              <a:t> </a:t>
            </a:r>
            <a:r>
              <a:rPr b="0" lang="en-HK" sz="3650" spc="-12" strike="noStrike">
                <a:latin typeface="Times New Roman"/>
              </a:rPr>
              <a:t>Coflaboration</a:t>
            </a:r>
            <a:endParaRPr b="0" lang="en-HK" sz="3650" spc="-1" strike="noStrike">
              <a:latin typeface="Arial"/>
            </a:endParaRPr>
          </a:p>
          <a:p>
            <a:pPr marL="587880" indent="-374760">
              <a:lnSpc>
                <a:spcPts val="3101"/>
              </a:lnSpc>
              <a:spcBef>
                <a:spcPts val="969"/>
              </a:spcBef>
              <a:buClr>
                <a:srgbClr val="000000"/>
              </a:buClr>
              <a:buFont typeface="Symbol" charset="2"/>
              <a:buChar char=""/>
              <a:tabLst>
                <a:tab algn="l" pos="587880"/>
              </a:tabLst>
            </a:pPr>
            <a:r>
              <a:rPr b="0" lang="en-HK" sz="2750" spc="-426" strike="noStrike">
                <a:latin typeface="Comic Sans MS"/>
              </a:rPr>
              <a:t>Improved</a:t>
            </a:r>
            <a:r>
              <a:rPr b="0" lang="en-HK" sz="2750" spc="-7" strike="noStrike">
                <a:latin typeface="Comic Sans MS"/>
              </a:rPr>
              <a:t> </a:t>
            </a:r>
            <a:r>
              <a:rPr b="0" lang="en-HK" sz="2750" spc="-282" strike="noStrike">
                <a:latin typeface="Comic Sans MS"/>
              </a:rPr>
              <a:t>Communication</a:t>
            </a:r>
            <a:endParaRPr b="0" lang="en-HK" sz="2750" spc="-1" strike="noStrike">
              <a:latin typeface="Arial"/>
            </a:endParaRPr>
          </a:p>
          <a:p>
            <a:pPr marL="567720" indent="-354240">
              <a:lnSpc>
                <a:spcPts val="2900"/>
              </a:lnSpc>
              <a:buClr>
                <a:srgbClr val="000000"/>
              </a:buClr>
              <a:buFont typeface="Symbol" charset="2"/>
              <a:buChar char=""/>
              <a:tabLst>
                <a:tab algn="l" pos="567720"/>
              </a:tabLst>
            </a:pPr>
            <a:r>
              <a:rPr b="0" lang="en-HK" sz="2750" spc="-486" strike="noStrike">
                <a:latin typeface="Comic Sans MS"/>
              </a:rPr>
              <a:t>Better</a:t>
            </a:r>
            <a:r>
              <a:rPr b="0" lang="en-HK" sz="2750" spc="-160" strike="noStrike">
                <a:latin typeface="Comic Sans MS"/>
              </a:rPr>
              <a:t> </a:t>
            </a:r>
            <a:r>
              <a:rPr b="0" lang="en-HK" sz="2750" spc="-361" strike="noStrike">
                <a:latin typeface="Comic Sans MS"/>
              </a:rPr>
              <a:t>Task</a:t>
            </a:r>
            <a:r>
              <a:rPr b="0" lang="en-HK" sz="2750" spc="-157" strike="noStrike">
                <a:latin typeface="Comic Sans MS"/>
              </a:rPr>
              <a:t> </a:t>
            </a:r>
            <a:r>
              <a:rPr b="0" lang="en-HK" sz="2750" spc="-367" strike="noStrike">
                <a:latin typeface="Comic Sans MS"/>
              </a:rPr>
              <a:t>Ownership</a:t>
            </a:r>
            <a:endParaRPr b="0" lang="en-HK" sz="2750" spc="-1" strike="noStrike">
              <a:latin typeface="Arial"/>
            </a:endParaRPr>
          </a:p>
          <a:p>
            <a:pPr marL="587880" indent="-374760">
              <a:lnSpc>
                <a:spcPts val="3101"/>
              </a:lnSpc>
              <a:buClr>
                <a:srgbClr val="000000"/>
              </a:buClr>
              <a:buFont typeface="Symbol" charset="2"/>
              <a:buChar char=""/>
              <a:tabLst>
                <a:tab algn="l" pos="587880"/>
              </a:tabLst>
            </a:pPr>
            <a:r>
              <a:rPr b="0" lang="en-HK" sz="2750" spc="-432" strike="noStrike">
                <a:latin typeface="Comic Sans MS"/>
              </a:rPr>
              <a:t>Increased</a:t>
            </a:r>
            <a:r>
              <a:rPr b="0" lang="en-HK" sz="2750" spc="233" strike="noStrike">
                <a:latin typeface="Comic Sans MS"/>
              </a:rPr>
              <a:t> </a:t>
            </a:r>
            <a:r>
              <a:rPr b="0" lang="en-HK" sz="2750" spc="-296" strike="noStrike">
                <a:latin typeface="Comic Sans MS"/>
              </a:rPr>
              <a:t>Cross-</a:t>
            </a:r>
            <a:r>
              <a:rPr b="0" lang="en-HK" sz="2750" spc="-282" strike="noStrike">
                <a:latin typeface="Comic Sans MS"/>
              </a:rPr>
              <a:t>Functional </a:t>
            </a:r>
            <a:r>
              <a:rPr b="0" lang="en-HK" sz="2750" spc="-316" strike="noStrike">
                <a:latin typeface="Comic Sans MS"/>
              </a:rPr>
              <a:t>Collaboration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62" name="object 15"/>
          <p:cNvSpPr/>
          <p:nvPr/>
        </p:nvSpPr>
        <p:spPr>
          <a:xfrm>
            <a:off x="9273960" y="7387920"/>
            <a:ext cx="6714720" cy="81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120" bIns="0" anchor="t">
            <a:spAutoFit/>
          </a:bodyPr>
          <a:p>
            <a:pPr marL="23400" indent="-11520">
              <a:lnSpc>
                <a:spcPct val="87000"/>
              </a:lnSpc>
              <a:spcBef>
                <a:spcPts val="544"/>
              </a:spcBef>
              <a:buNone/>
              <a:tabLst>
                <a:tab algn="l" pos="0"/>
              </a:tabLst>
            </a:pPr>
            <a:r>
              <a:rPr b="0" lang="en-HK" sz="2750" spc="-231" strike="noStrike">
                <a:latin typeface="Comic Sans MS"/>
              </a:rPr>
              <a:t>A</a:t>
            </a:r>
            <a:r>
              <a:rPr b="0" lang="en-HK" sz="2750" spc="-452" strike="noStrike">
                <a:latin typeface="Comic Sans MS"/>
              </a:rPr>
              <a:t> </a:t>
            </a:r>
            <a:r>
              <a:rPr b="0" lang="en-HK" sz="2750" spc="-282" strike="noStrike">
                <a:latin typeface="Comic Sans MS"/>
              </a:rPr>
              <a:t>focused</a:t>
            </a:r>
            <a:r>
              <a:rPr b="0" lang="en-HK" sz="2750" spc="-12" strike="noStrike">
                <a:latin typeface="Comic Sans MS"/>
              </a:rPr>
              <a:t> </a:t>
            </a:r>
            <a:r>
              <a:rPr b="0" lang="en-HK" sz="2750" spc="-471" strike="noStrike">
                <a:latin typeface="Comic Sans MS"/>
              </a:rPr>
              <a:t>effort</a:t>
            </a:r>
            <a:r>
              <a:rPr b="0" lang="en-HK" sz="2750" spc="43" strike="noStrike">
                <a:latin typeface="Comic Sans MS"/>
              </a:rPr>
              <a:t> </a:t>
            </a:r>
            <a:r>
              <a:rPr b="0" lang="en-HK" sz="2750" spc="-211" strike="noStrike">
                <a:latin typeface="Comic Sans MS"/>
              </a:rPr>
              <a:t>on</a:t>
            </a:r>
            <a:r>
              <a:rPr b="0" lang="en-HK" sz="2750" spc="-114" strike="noStrike">
                <a:latin typeface="Comic Sans MS"/>
              </a:rPr>
              <a:t> </a:t>
            </a:r>
            <a:r>
              <a:rPr b="0" lang="en-HK" sz="2750" spc="-287" strike="noStrike">
                <a:latin typeface="Comic Sans MS"/>
              </a:rPr>
              <a:t>our </a:t>
            </a:r>
            <a:r>
              <a:rPr b="0" lang="en-HK" sz="2750" spc="-296" strike="noStrike">
                <a:latin typeface="Comic Sans MS"/>
              </a:rPr>
              <a:t>team</a:t>
            </a:r>
            <a:r>
              <a:rPr b="0" lang="en-HK" sz="2750" spc="-111" strike="noStrike">
                <a:latin typeface="Comic Sans MS"/>
              </a:rPr>
              <a:t> </a:t>
            </a:r>
            <a:r>
              <a:rPr b="0" lang="en-HK" sz="2750" spc="-335" strike="noStrike">
                <a:latin typeface="Comic Sans MS"/>
              </a:rPr>
              <a:t>culture</a:t>
            </a:r>
            <a:r>
              <a:rPr b="0" lang="en-HK" sz="2750" spc="18" strike="noStrike">
                <a:latin typeface="Comic Sans MS"/>
              </a:rPr>
              <a:t> </a:t>
            </a:r>
            <a:r>
              <a:rPr b="0" lang="en-HK" sz="2750" spc="-242" strike="noStrike">
                <a:latin typeface="Comic Sans MS"/>
              </a:rPr>
              <a:t>has</a:t>
            </a:r>
            <a:r>
              <a:rPr b="0" lang="en-HK" sz="2750" spc="-131" strike="noStrike">
                <a:latin typeface="Comic Sans MS"/>
              </a:rPr>
              <a:t> </a:t>
            </a:r>
            <a:r>
              <a:rPr b="0" lang="en-HK" sz="2750" spc="-355" strike="noStrike">
                <a:latin typeface="Comic Sans MS"/>
              </a:rPr>
              <a:t>created</a:t>
            </a:r>
            <a:r>
              <a:rPr b="0" lang="en-HK" sz="2750" spc="43" strike="noStrike">
                <a:latin typeface="Comic Sans MS"/>
              </a:rPr>
              <a:t> </a:t>
            </a:r>
            <a:r>
              <a:rPr b="0" lang="en-HK" sz="2750" spc="-307" strike="noStrike">
                <a:latin typeface="Comic Sans MS"/>
              </a:rPr>
              <a:t>a </a:t>
            </a:r>
            <a:r>
              <a:rPr b="0" lang="en-HK" sz="2750" spc="-282" strike="noStrike">
                <a:latin typeface="Comic Sans MS"/>
              </a:rPr>
              <a:t>more</a:t>
            </a:r>
            <a:r>
              <a:rPr b="0" lang="en-HK" sz="2750" spc="-52" strike="noStrike">
                <a:latin typeface="Comic Sans MS"/>
              </a:rPr>
              <a:t> </a:t>
            </a:r>
            <a:r>
              <a:rPr b="0" lang="en-HK" sz="2750" spc="-216" strike="noStrike">
                <a:latin typeface="Comic Sans MS"/>
              </a:rPr>
              <a:t>engaged</a:t>
            </a:r>
            <a:r>
              <a:rPr b="0" lang="en-HK" sz="2750" spc="109" strike="noStrike">
                <a:latin typeface="Comic Sans MS"/>
              </a:rPr>
              <a:t> </a:t>
            </a:r>
            <a:r>
              <a:rPr b="0" lang="en-HK" sz="2750" spc="-250" strike="noStrike">
                <a:latin typeface="Comic Sans MS"/>
              </a:rPr>
              <a:t>and</a:t>
            </a:r>
            <a:r>
              <a:rPr b="0" lang="en-HK" sz="2750" spc="-7" strike="noStrike">
                <a:latin typeface="Comic Sans MS"/>
              </a:rPr>
              <a:t> </a:t>
            </a:r>
            <a:r>
              <a:rPr b="0" lang="en-HK" sz="2750" spc="-270" strike="noStrike">
                <a:latin typeface="Comic Sans MS"/>
              </a:rPr>
              <a:t>adaptable</a:t>
            </a:r>
            <a:r>
              <a:rPr b="0" lang="en-HK" sz="2750" spc="97" strike="noStrike">
                <a:latin typeface="Comic Sans MS"/>
              </a:rPr>
              <a:t> </a:t>
            </a:r>
            <a:r>
              <a:rPr b="0" lang="en-HK" sz="2750" spc="-282" strike="noStrike">
                <a:latin typeface="Comic Sans MS"/>
              </a:rPr>
              <a:t>unit,</a:t>
            </a:r>
            <a:r>
              <a:rPr b="0" lang="en-HK" sz="2750" spc="-80" strike="noStrike">
                <a:latin typeface="Comic Sans MS"/>
              </a:rPr>
              <a:t> </a:t>
            </a:r>
            <a:r>
              <a:rPr b="0" lang="en-HK" sz="2750" spc="-205" strike="noStrike">
                <a:latin typeface="Comic Sans MS"/>
              </a:rPr>
              <a:t>capable</a:t>
            </a:r>
            <a:r>
              <a:rPr b="0" lang="en-HK" sz="2750" spc="-100" strike="noStrike">
                <a:latin typeface="Comic Sans MS"/>
              </a:rPr>
              <a:t> </a:t>
            </a:r>
            <a:r>
              <a:rPr b="0" lang="en-HK" sz="2750" spc="-347" strike="noStrike">
                <a:latin typeface="Comic Sans MS"/>
              </a:rPr>
              <a:t>of </a:t>
            </a:r>
            <a:r>
              <a:rPr b="0" lang="en-HK" sz="2850" spc="-282" strike="noStrike">
                <a:latin typeface="Comic Sans MS"/>
              </a:rPr>
              <a:t>tackling</a:t>
            </a:r>
            <a:r>
              <a:rPr b="0" lang="en-HK" sz="2850" spc="-66" strike="noStrike">
                <a:latin typeface="Comic Sans MS"/>
              </a:rPr>
              <a:t> </a:t>
            </a:r>
            <a:r>
              <a:rPr b="0" lang="en-HK" sz="2850" spc="-287" strike="noStrike">
                <a:latin typeface="Comic Sans MS"/>
              </a:rPr>
              <a:t>complex</a:t>
            </a:r>
            <a:r>
              <a:rPr b="0" lang="en-HK" sz="2850" spc="-114" strike="noStrike">
                <a:latin typeface="Comic Sans MS"/>
              </a:rPr>
              <a:t> </a:t>
            </a:r>
            <a:r>
              <a:rPr b="0" lang="en-HK" sz="2850" spc="-265" strike="noStrike">
                <a:latin typeface="Comic Sans MS"/>
              </a:rPr>
              <a:t>challenges.</a:t>
            </a:r>
            <a:endParaRPr b="0" lang="en-HK" sz="2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object 2"/>
          <p:cNvGrpSpPr/>
          <p:nvPr/>
        </p:nvGrpSpPr>
        <p:grpSpPr>
          <a:xfrm>
            <a:off x="533520" y="507960"/>
            <a:ext cx="16408080" cy="8749800"/>
            <a:chOff x="533520" y="507960"/>
            <a:chExt cx="16408080" cy="8749800"/>
          </a:xfrm>
        </p:grpSpPr>
        <p:pic>
          <p:nvPicPr>
            <p:cNvPr id="164" name="object 3" descr=""/>
            <p:cNvPicPr/>
            <p:nvPr/>
          </p:nvPicPr>
          <p:blipFill>
            <a:blip r:embed="rId1"/>
            <a:stretch/>
          </p:blipFill>
          <p:spPr>
            <a:xfrm>
              <a:off x="533520" y="507960"/>
              <a:ext cx="16408080" cy="8749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" descr=""/>
            <p:cNvPicPr/>
            <p:nvPr/>
          </p:nvPicPr>
          <p:blipFill>
            <a:blip r:embed="rId2"/>
            <a:stretch/>
          </p:blipFill>
          <p:spPr>
            <a:xfrm>
              <a:off x="9321840" y="3606840"/>
              <a:ext cx="711000" cy="736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934200" y="882360"/>
            <a:ext cx="9491040" cy="18108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5900" spc="-66" strike="noStrike">
                <a:solidFill>
                  <a:srgbClr val="000000"/>
                </a:solidFill>
                <a:latin typeface="Cambria"/>
              </a:rPr>
              <a:t>Gro</a:t>
            </a:r>
            <a:r>
              <a:rPr b="0" lang="en-HK" sz="5900" spc="-66" strike="noStrike">
                <a:solidFill>
                  <a:srgbClr val="000000"/>
                </a:solidFill>
                <a:latin typeface="Cambria"/>
              </a:rPr>
              <a:t>wth</a:t>
            </a:r>
            <a:r>
              <a:rPr b="0" lang="en-HK" sz="5900" spc="-26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-55" strike="noStrike">
                <a:solidFill>
                  <a:srgbClr val="000000"/>
                </a:solidFill>
                <a:latin typeface="Cambria"/>
              </a:rPr>
              <a:t>Pain</a:t>
            </a:r>
            <a:r>
              <a:rPr b="0" lang="en-HK" sz="5900" spc="-55" strike="noStrike">
                <a:solidFill>
                  <a:srgbClr val="000000"/>
                </a:solidFill>
                <a:latin typeface="Cambria"/>
              </a:rPr>
              <a:t>s</a:t>
            </a:r>
            <a:r>
              <a:rPr b="0" lang="en-HK" sz="5900" spc="-27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-531" strike="noStrike">
                <a:solidFill>
                  <a:srgbClr val="000000"/>
                </a:solidFill>
                <a:latin typeface="Cambria"/>
              </a:rPr>
              <a:t>&amp;</a:t>
            </a:r>
            <a:r>
              <a:rPr b="0" lang="en-HK" sz="5900" spc="-6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-126" strike="noStrike">
                <a:solidFill>
                  <a:srgbClr val="000000"/>
                </a:solidFill>
                <a:latin typeface="Cambria"/>
              </a:rPr>
              <a:t>Key</a:t>
            </a:r>
            <a:r>
              <a:rPr b="0" lang="en-HK" sz="5900" spc="-13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5900" spc="-126" strike="noStrike">
                <a:solidFill>
                  <a:srgbClr val="000000"/>
                </a:solidFill>
                <a:latin typeface="Cambria"/>
              </a:rPr>
              <a:t>Lea</a:t>
            </a:r>
            <a:r>
              <a:rPr b="0" lang="en-HK" sz="5900" spc="-126" strike="noStrike">
                <a:solidFill>
                  <a:srgbClr val="000000"/>
                </a:solidFill>
                <a:latin typeface="Cambria"/>
              </a:rPr>
              <a:t>rnin</a:t>
            </a:r>
            <a:r>
              <a:rPr b="0" lang="en-HK" sz="5900" spc="-126" strike="noStrike">
                <a:solidFill>
                  <a:srgbClr val="000000"/>
                </a:solidFill>
                <a:latin typeface="Cambria"/>
              </a:rPr>
              <a:t>gs: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167" name="object 6"/>
          <p:cNvSpPr/>
          <p:nvPr/>
        </p:nvSpPr>
        <p:spPr>
          <a:xfrm>
            <a:off x="947520" y="1346760"/>
            <a:ext cx="15540120" cy="25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5880" bIns="0" anchor="t">
            <a:spAutoFit/>
          </a:bodyPr>
          <a:p>
            <a:pPr marL="12600">
              <a:lnSpc>
                <a:spcPct val="100000"/>
              </a:lnSpc>
              <a:spcBef>
                <a:spcPts val="2645"/>
              </a:spcBef>
              <a:buNone/>
            </a:pPr>
            <a:r>
              <a:rPr b="0" lang="en-HK" sz="5750" spc="-80" strike="noStrike">
                <a:latin typeface="Cambria"/>
              </a:rPr>
              <a:t>How </a:t>
            </a:r>
            <a:r>
              <a:rPr b="0" lang="en-HK" sz="5750" spc="-290" strike="noStrike">
                <a:latin typeface="Cambria"/>
              </a:rPr>
              <a:t>We</a:t>
            </a:r>
            <a:r>
              <a:rPr b="0" lang="en-HK" sz="5750" spc="-32" strike="noStrike">
                <a:latin typeface="Cambria"/>
              </a:rPr>
              <a:t> </a:t>
            </a:r>
            <a:r>
              <a:rPr b="0" lang="en-HK" sz="5750" spc="-21" strike="noStrike">
                <a:latin typeface="Cambria"/>
              </a:rPr>
              <a:t>Are</a:t>
            </a:r>
            <a:r>
              <a:rPr b="0" lang="en-HK" sz="5750" spc="-120" strike="noStrike">
                <a:latin typeface="Cambria"/>
              </a:rPr>
              <a:t> </a:t>
            </a:r>
            <a:r>
              <a:rPr b="0" lang="en-HK" sz="5750" spc="-80" strike="noStrike">
                <a:latin typeface="Cambria"/>
              </a:rPr>
              <a:t>Adapting</a:t>
            </a:r>
            <a:r>
              <a:rPr b="0" lang="en-HK" sz="5750" spc="-111" strike="noStrike">
                <a:latin typeface="Cambria"/>
              </a:rPr>
              <a:t> </a:t>
            </a:r>
            <a:r>
              <a:rPr b="0" lang="en-HK" sz="5750" spc="-1" strike="noStrike">
                <a:latin typeface="Cambria"/>
              </a:rPr>
              <a:t>for</a:t>
            </a:r>
            <a:r>
              <a:rPr b="0" lang="en-HK" sz="5750" spc="-316" strike="noStrike">
                <a:latin typeface="Cambria"/>
              </a:rPr>
              <a:t> </a:t>
            </a:r>
            <a:r>
              <a:rPr b="0" lang="en-HK" sz="5750" spc="-26" strike="noStrike">
                <a:latin typeface="Cambria"/>
              </a:rPr>
              <a:t>Q4</a:t>
            </a:r>
            <a:endParaRPr b="0" lang="en-HK" sz="5750" spc="-1" strike="noStrike">
              <a:latin typeface="Arial"/>
            </a:endParaRPr>
          </a:p>
          <a:p>
            <a:pPr marL="15120">
              <a:lnSpc>
                <a:spcPct val="100000"/>
              </a:lnSpc>
              <a:spcBef>
                <a:spcPts val="1650"/>
              </a:spcBef>
              <a:buNone/>
              <a:tabLst>
                <a:tab algn="l" pos="8346600"/>
              </a:tabLst>
            </a:pPr>
            <a:r>
              <a:rPr b="0" lang="en-HK" sz="3750" spc="-26" strike="noStrike">
                <a:latin typeface="Cambria"/>
              </a:rPr>
              <a:t>Challenge </a:t>
            </a:r>
            <a:r>
              <a:rPr b="0" lang="en-HK" sz="3750" spc="-72" strike="noStrike">
                <a:latin typeface="Cambria"/>
              </a:rPr>
              <a:t>Encountered</a:t>
            </a:r>
            <a:r>
              <a:rPr b="0" lang="en-HK" sz="3750" spc="77" strike="noStrike">
                <a:latin typeface="Cambria"/>
              </a:rPr>
              <a:t> </a:t>
            </a:r>
            <a:r>
              <a:rPr b="0" lang="en-HK" sz="3750" spc="-1" strike="noStrike">
                <a:latin typeface="Cambria"/>
              </a:rPr>
              <a:t>in</a:t>
            </a:r>
            <a:r>
              <a:rPr b="0" lang="en-HK" sz="3750" spc="-205" strike="noStrike">
                <a:latin typeface="Cambria"/>
              </a:rPr>
              <a:t> </a:t>
            </a:r>
            <a:r>
              <a:rPr b="0" lang="en-HK" sz="3750" spc="-26" strike="noStrike">
                <a:latin typeface="Cambria"/>
              </a:rPr>
              <a:t>Q3</a:t>
            </a:r>
            <a:r>
              <a:rPr b="0" lang="en-HK" sz="3750" spc="-1" strike="noStrike">
                <a:latin typeface="Cambria"/>
              </a:rPr>
              <a:t>	</a:t>
            </a:r>
            <a:r>
              <a:rPr b="0" lang="en-HK" sz="3750" spc="-1" strike="noStrike">
                <a:latin typeface="Cambria"/>
              </a:rPr>
              <a:t>Our</a:t>
            </a:r>
            <a:r>
              <a:rPr b="0" lang="en-HK" sz="3750" spc="-211" strike="noStrike">
                <a:latin typeface="Cambria"/>
              </a:rPr>
              <a:t> </a:t>
            </a:r>
            <a:r>
              <a:rPr b="0" lang="en-HK" sz="3750" spc="-32" strike="noStrike">
                <a:latin typeface="Cambria"/>
              </a:rPr>
              <a:t>Learning</a:t>
            </a:r>
            <a:r>
              <a:rPr b="0" lang="en-HK" sz="3750" spc="-171" strike="noStrike">
                <a:latin typeface="Cambria"/>
              </a:rPr>
              <a:t> </a:t>
            </a:r>
            <a:r>
              <a:rPr b="0" lang="en-HK" sz="3750" spc="-392" strike="noStrike">
                <a:latin typeface="Cambria"/>
              </a:rPr>
              <a:t>&amp;</a:t>
            </a:r>
            <a:r>
              <a:rPr b="0" lang="en-HK" sz="3750" spc="43" strike="noStrike">
                <a:latin typeface="Cambria"/>
              </a:rPr>
              <a:t> </a:t>
            </a:r>
            <a:r>
              <a:rPr b="0" lang="en-HK" sz="3750" spc="-1" strike="noStrike">
                <a:latin typeface="Cambria"/>
              </a:rPr>
              <a:t>Strategic</a:t>
            </a:r>
            <a:r>
              <a:rPr b="0" lang="en-HK" sz="3750" spc="38" strike="noStrike">
                <a:latin typeface="Cambria"/>
              </a:rPr>
              <a:t> </a:t>
            </a:r>
            <a:r>
              <a:rPr b="0" lang="en-HK" sz="3750" spc="-75" strike="noStrike">
                <a:latin typeface="Cambria"/>
              </a:rPr>
              <a:t>Adaptation</a:t>
            </a:r>
            <a:endParaRPr b="0" lang="en-HK" sz="3750" spc="-1" strike="noStrike">
              <a:latin typeface="Arial"/>
            </a:endParaRPr>
          </a:p>
        </p:txBody>
      </p:sp>
      <p:sp>
        <p:nvSpPr>
          <p:cNvPr id="168" name="object 7"/>
          <p:cNvSpPr/>
          <p:nvPr/>
        </p:nvSpPr>
        <p:spPr>
          <a:xfrm>
            <a:off x="1097280" y="4880880"/>
            <a:ext cx="493092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401400" indent="-388800">
              <a:lnSpc>
                <a:spcPct val="100000"/>
              </a:lnSpc>
              <a:spcBef>
                <a:spcPts val="116"/>
              </a:spcBef>
              <a:buClr>
                <a:srgbClr val="b57962"/>
              </a:buClr>
              <a:buFont typeface="Symbol" charset="2"/>
              <a:buChar char=""/>
              <a:tabLst>
                <a:tab algn="l" pos="401400"/>
              </a:tabLst>
            </a:pPr>
            <a:r>
              <a:rPr b="0" lang="en-HK" sz="2900" spc="-517" strike="noStrike">
                <a:latin typeface="Comic Sans MS"/>
              </a:rPr>
              <a:t>External</a:t>
            </a:r>
            <a:r>
              <a:rPr b="0" lang="en-HK" sz="2900" spc="-197" strike="noStrike">
                <a:latin typeface="Comic Sans MS"/>
              </a:rPr>
              <a:t> </a:t>
            </a:r>
            <a:r>
              <a:rPr b="0" lang="en-HK" sz="2900" spc="-432" strike="noStrike">
                <a:latin typeface="Comic Sans MS"/>
              </a:rPr>
              <a:t>Dependencies:</a:t>
            </a:r>
            <a:r>
              <a:rPr b="0" lang="en-HK" sz="2900" spc="-60" strike="noStrike">
                <a:latin typeface="Comic Sans MS"/>
              </a:rPr>
              <a:t> </a:t>
            </a:r>
            <a:r>
              <a:rPr b="0" lang="en-HK" sz="2900" spc="-466" strike="noStrike">
                <a:latin typeface="Comic Sans MS"/>
              </a:rPr>
              <a:t>Progress</a:t>
            </a:r>
            <a:r>
              <a:rPr b="0" lang="en-HK" sz="2900" spc="-137" strike="noStrike">
                <a:latin typeface="Comic Sans MS"/>
              </a:rPr>
              <a:t> </a:t>
            </a:r>
            <a:r>
              <a:rPr b="0" lang="en-HK" sz="2900" spc="-406" strike="noStrike">
                <a:latin typeface="Comic Sans MS"/>
              </a:rPr>
              <a:t>was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69" name="object 8"/>
          <p:cNvSpPr/>
          <p:nvPr/>
        </p:nvSpPr>
        <p:spPr>
          <a:xfrm>
            <a:off x="1479600" y="5232600"/>
            <a:ext cx="5353920" cy="4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2850" spc="-460" strike="noStrike">
                <a:latin typeface="Comic Sans MS"/>
              </a:rPr>
              <a:t>impacted</a:t>
            </a:r>
            <a:r>
              <a:rPr b="0" lang="en-HK" sz="2850" spc="-41" strike="noStrike">
                <a:latin typeface="Comic Sans MS"/>
              </a:rPr>
              <a:t> </a:t>
            </a:r>
            <a:r>
              <a:rPr b="0" lang="en-HK" sz="2850" spc="-511" strike="noStrike">
                <a:latin typeface="Comic Sans MS"/>
              </a:rPr>
              <a:t>b/</a:t>
            </a:r>
            <a:r>
              <a:rPr b="0" lang="en-HK" sz="2850" spc="-236" strike="noStrike">
                <a:latin typeface="Comic Sans MS"/>
              </a:rPr>
              <a:t> </a:t>
            </a:r>
            <a:r>
              <a:rPr b="0" lang="en-HK" sz="2850" spc="-426" strike="noStrike">
                <a:latin typeface="Comic Sans MS"/>
              </a:rPr>
              <a:t>delays</a:t>
            </a:r>
            <a:r>
              <a:rPr b="0" lang="en-HK" sz="2850" spc="-211" strike="noStrike">
                <a:latin typeface="Comic Sans MS"/>
              </a:rPr>
              <a:t> </a:t>
            </a:r>
            <a:r>
              <a:rPr b="0" lang="en-HK" sz="2850" spc="-596" strike="noStrike">
                <a:latin typeface="Comic Sans MS"/>
              </a:rPr>
              <a:t>from</a:t>
            </a:r>
            <a:r>
              <a:rPr b="0" lang="en-HK" sz="2850" spc="-157" strike="noStrike">
                <a:latin typeface="Comic Sans MS"/>
              </a:rPr>
              <a:t> </a:t>
            </a:r>
            <a:r>
              <a:rPr b="0" lang="en-HK" sz="2850" spc="-531" strike="noStrike">
                <a:latin typeface="Comic Sans MS"/>
              </a:rPr>
              <a:t>third-</a:t>
            </a:r>
            <a:r>
              <a:rPr b="0" lang="en-HK" sz="2850" spc="-565" strike="noStrike">
                <a:latin typeface="Comic Sans MS"/>
              </a:rPr>
              <a:t>party</a:t>
            </a:r>
            <a:r>
              <a:rPr b="0" lang="en-HK" sz="2850" spc="-15" strike="noStrike">
                <a:latin typeface="Comic Sans MS"/>
              </a:rPr>
              <a:t> </a:t>
            </a:r>
            <a:r>
              <a:rPr b="0" lang="en-HK" sz="2850" spc="-477" strike="noStrike">
                <a:latin typeface="Comic Sans MS"/>
              </a:rPr>
              <a:t>partners.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70" name="object 9"/>
          <p:cNvSpPr/>
          <p:nvPr/>
        </p:nvSpPr>
        <p:spPr>
          <a:xfrm>
            <a:off x="1109880" y="6335280"/>
            <a:ext cx="469656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389880" indent="-377280">
              <a:lnSpc>
                <a:spcPct val="100000"/>
              </a:lnSpc>
              <a:spcBef>
                <a:spcPts val="116"/>
              </a:spcBef>
              <a:buClr>
                <a:srgbClr val="af7057"/>
              </a:buClr>
              <a:buFont typeface="Symbol" charset="2"/>
              <a:buChar char=""/>
              <a:tabLst>
                <a:tab algn="l" pos="389880"/>
              </a:tabLst>
            </a:pPr>
            <a:r>
              <a:rPr b="0" lang="en-HK" sz="2900" spc="-497" strike="noStrike">
                <a:latin typeface="Comic Sans MS"/>
              </a:rPr>
              <a:t>Scope</a:t>
            </a:r>
            <a:r>
              <a:rPr b="0" lang="en-HK" sz="2900" spc="-140" strike="noStrike">
                <a:latin typeface="Comic Sans MS"/>
              </a:rPr>
              <a:t> </a:t>
            </a:r>
            <a:r>
              <a:rPr b="0" lang="en-HK" sz="2900" spc="-446" strike="noStrike">
                <a:latin typeface="Comic Sans MS"/>
              </a:rPr>
              <a:t>Creep:</a:t>
            </a:r>
            <a:r>
              <a:rPr b="0" lang="en-HK" sz="2900" spc="-265" strike="noStrike">
                <a:latin typeface="Comic Sans MS"/>
              </a:rPr>
              <a:t> </a:t>
            </a:r>
            <a:r>
              <a:rPr b="0" lang="en-HK" sz="2900" spc="-517" strike="noStrike">
                <a:latin typeface="Comic Sans MS"/>
              </a:rPr>
              <a:t>Encountered</a:t>
            </a:r>
            <a:r>
              <a:rPr b="0" lang="en-HK" sz="2900" spc="-60" strike="noStrike">
                <a:latin typeface="Comic Sans MS"/>
              </a:rPr>
              <a:t> </a:t>
            </a:r>
            <a:r>
              <a:rPr b="0" lang="en-HK" sz="2900" spc="-420" strike="noStrike">
                <a:latin typeface="Comic Sans MS"/>
              </a:rPr>
              <a:t>changing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71" name="object 10"/>
          <p:cNvSpPr/>
          <p:nvPr/>
        </p:nvSpPr>
        <p:spPr>
          <a:xfrm>
            <a:off x="1486080" y="6678000"/>
            <a:ext cx="555156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  <a:buNone/>
            </a:pPr>
            <a:r>
              <a:rPr b="0" lang="en-HK" sz="2900" spc="-500" strike="noStrike">
                <a:latin typeface="Comic Sans MS"/>
              </a:rPr>
              <a:t>requirements</a:t>
            </a:r>
            <a:r>
              <a:rPr b="0" lang="en-HK" sz="2900" spc="12" strike="noStrike">
                <a:latin typeface="Comic Sans MS"/>
              </a:rPr>
              <a:t> </a:t>
            </a:r>
            <a:r>
              <a:rPr b="0" lang="en-HK" sz="2900" spc="-452" strike="noStrike">
                <a:latin typeface="Comic Sans MS"/>
              </a:rPr>
              <a:t>mid</a:t>
            </a:r>
            <a:r>
              <a:rPr b="0" lang="en-HK" sz="2900" spc="-205" strike="noStrike">
                <a:latin typeface="Comic Sans MS"/>
              </a:rPr>
              <a:t> </a:t>
            </a:r>
            <a:r>
              <a:rPr b="0" lang="en-HK" sz="2900" spc="-542" strike="noStrike">
                <a:latin typeface="Comic Sans MS"/>
              </a:rPr>
              <a:t>project</a:t>
            </a:r>
            <a:r>
              <a:rPr b="0" lang="en-HK" sz="2900" spc="-182" strike="noStrike">
                <a:latin typeface="Comic Sans MS"/>
              </a:rPr>
              <a:t> </a:t>
            </a:r>
            <a:r>
              <a:rPr b="0" lang="en-HK" sz="2900" spc="-386" strike="noStrike">
                <a:latin typeface="Comic Sans MS"/>
              </a:rPr>
              <a:t>on</a:t>
            </a:r>
            <a:r>
              <a:rPr b="0" lang="en-HK" sz="2900" spc="-191" strike="noStrike">
                <a:latin typeface="Comic Sans MS"/>
              </a:rPr>
              <a:t> </a:t>
            </a:r>
            <a:r>
              <a:rPr b="0" lang="en-HK" sz="2900" spc="-466" strike="noStrike">
                <a:latin typeface="Comic Sans MS"/>
              </a:rPr>
              <a:t>several</a:t>
            </a:r>
            <a:r>
              <a:rPr b="0" lang="en-HK" sz="2900" spc="-250" strike="noStrike">
                <a:latin typeface="Comic Sans MS"/>
              </a:rPr>
              <a:t> </a:t>
            </a:r>
            <a:r>
              <a:rPr b="0" lang="en-HK" sz="2900" spc="-409" strike="noStrike">
                <a:latin typeface="Comic Sans MS"/>
              </a:rPr>
              <a:t>initiatives.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72" name="object 11"/>
          <p:cNvSpPr/>
          <p:nvPr/>
        </p:nvSpPr>
        <p:spPr>
          <a:xfrm>
            <a:off x="1105920" y="7900920"/>
            <a:ext cx="5339880" cy="110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080" bIns="0" anchor="t">
            <a:spAutoFit/>
          </a:bodyPr>
          <a:p>
            <a:pPr marL="394200" indent="-382320">
              <a:lnSpc>
                <a:spcPts val="2701"/>
              </a:lnSpc>
              <a:spcBef>
                <a:spcPts val="575"/>
              </a:spcBef>
              <a:buClr>
                <a:srgbClr val="ba7b69"/>
              </a:buClr>
              <a:buFont typeface="Symbol" charset="2"/>
              <a:buChar char=""/>
              <a:tabLst>
                <a:tab algn="l" pos="400680"/>
              </a:tabLst>
            </a:pPr>
            <a:r>
              <a:rPr b="0" lang="en-HK" sz="2600" spc="-185" strike="noStrike">
                <a:latin typeface="Cambria"/>
              </a:rPr>
              <a:t>Technical</a:t>
            </a:r>
            <a:r>
              <a:rPr b="0" lang="en-HK" sz="2600" spc="38" strike="noStrike">
                <a:latin typeface="Cambria"/>
              </a:rPr>
              <a:t> </a:t>
            </a:r>
            <a:r>
              <a:rPr b="0" lang="en-HK" sz="2600" spc="-151" strike="noStrike">
                <a:latin typeface="Cambria"/>
              </a:rPr>
              <a:t>Bottlenecks:</a:t>
            </a:r>
            <a:r>
              <a:rPr b="0" lang="en-HK" sz="2600" spc="58" strike="noStrike">
                <a:latin typeface="Cambria"/>
              </a:rPr>
              <a:t> </a:t>
            </a:r>
            <a:r>
              <a:rPr b="0" lang="en-HK" sz="2600" spc="-236" strike="noStrike">
                <a:latin typeface="Cambria"/>
              </a:rPr>
              <a:t>Identified</a:t>
            </a:r>
            <a:r>
              <a:rPr b="0" lang="en-HK" sz="2600" spc="128" strike="noStrike">
                <a:latin typeface="Cambria"/>
              </a:rPr>
              <a:t> </a:t>
            </a:r>
            <a:r>
              <a:rPr b="0" lang="en-HK" sz="2600" spc="-120" strike="noStrike">
                <a:latin typeface="Cambria"/>
              </a:rPr>
              <a:t>specific </a:t>
            </a:r>
            <a:r>
              <a:rPr b="0" lang="en-HK" sz="2600" spc="-120" strike="noStrike">
                <a:latin typeface="Cambria"/>
              </a:rPr>
              <a:t>	</a:t>
            </a:r>
            <a:r>
              <a:rPr b="0" lang="en-HK" sz="2600" spc="-231" strike="noStrike">
                <a:latin typeface="Cambria"/>
              </a:rPr>
              <a:t>operational</a:t>
            </a:r>
            <a:r>
              <a:rPr b="0" lang="en-HK" sz="2600" spc="83" strike="noStrike">
                <a:latin typeface="Cambria"/>
              </a:rPr>
              <a:t> </a:t>
            </a:r>
            <a:r>
              <a:rPr b="0" lang="en-HK" sz="2600" spc="-205" strike="noStrike">
                <a:latin typeface="Cambria"/>
              </a:rPr>
              <a:t>choke</a:t>
            </a:r>
            <a:r>
              <a:rPr b="0" lang="en-HK" sz="2600" spc="128" strike="noStrike">
                <a:latin typeface="Cambria"/>
              </a:rPr>
              <a:t> </a:t>
            </a:r>
            <a:r>
              <a:rPr b="0" lang="en-HK" sz="2600" spc="-216" strike="noStrike">
                <a:latin typeface="Cambria"/>
              </a:rPr>
              <a:t>points</a:t>
            </a:r>
            <a:r>
              <a:rPr b="0" lang="en-HK" sz="2600" spc="89" strike="noStrike">
                <a:latin typeface="Cambria"/>
              </a:rPr>
              <a:t> </a:t>
            </a:r>
            <a:r>
              <a:rPr b="0" lang="en-HK" sz="2600" spc="-355" strike="noStrike">
                <a:latin typeface="Cambria"/>
              </a:rPr>
              <a:t>in</a:t>
            </a:r>
            <a:r>
              <a:rPr b="0" lang="en-HK" sz="2600" spc="94" strike="noStrike">
                <a:latin typeface="Cambria"/>
              </a:rPr>
              <a:t> </a:t>
            </a:r>
            <a:r>
              <a:rPr b="0" lang="en-HK" sz="2600" spc="-316" strike="noStrike">
                <a:latin typeface="Cambria"/>
              </a:rPr>
              <a:t>our</a:t>
            </a:r>
            <a:r>
              <a:rPr b="0" lang="en-HK" sz="2600" spc="63" strike="noStrike">
                <a:latin typeface="Cambria"/>
              </a:rPr>
              <a:t> </a:t>
            </a:r>
            <a:r>
              <a:rPr b="0" lang="en-HK" sz="2600" spc="-290" strike="noStrike">
                <a:latin typeface="Cambria"/>
              </a:rPr>
              <a:t>workflow.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73" name="object 12"/>
          <p:cNvSpPr/>
          <p:nvPr/>
        </p:nvSpPr>
        <p:spPr>
          <a:xfrm>
            <a:off x="1098000" y="3473640"/>
            <a:ext cx="15379920" cy="11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405000" indent="-392400">
              <a:lnSpc>
                <a:spcPts val="3061"/>
              </a:lnSpc>
              <a:spcBef>
                <a:spcPts val="96"/>
              </a:spcBef>
              <a:buClr>
                <a:srgbClr val="b37760"/>
              </a:buClr>
              <a:buFont typeface="Symbol" charset="2"/>
              <a:buChar char=""/>
              <a:tabLst>
                <a:tab algn="l" pos="405000"/>
                <a:tab algn="l" pos="9234000"/>
              </a:tabLst>
            </a:pPr>
            <a:r>
              <a:rPr b="0" lang="en-HK" sz="2850" spc="-460" strike="noStrike">
                <a:latin typeface="Comic Sans MS"/>
              </a:rPr>
              <a:t>Resource</a:t>
            </a:r>
            <a:r>
              <a:rPr b="0" lang="en-HK" sz="2850" spc="4" strike="noStrike">
                <a:latin typeface="Comic Sans MS"/>
              </a:rPr>
              <a:t> </a:t>
            </a:r>
            <a:r>
              <a:rPr b="0" lang="en-HK" sz="2850" spc="-409" strike="noStrike">
                <a:latin typeface="Comic Sans MS"/>
              </a:rPr>
              <a:t>Constraints:</a:t>
            </a:r>
            <a:r>
              <a:rPr b="0" lang="en-HK" sz="2850" spc="-185" strike="noStrike">
                <a:latin typeface="Comic Sans MS"/>
              </a:rPr>
              <a:t> </a:t>
            </a:r>
            <a:r>
              <a:rPr b="0" lang="en-HK" sz="2850" spc="-497" strike="noStrike">
                <a:latin typeface="Comic Sans MS"/>
              </a:rPr>
              <a:t>Faced</a:t>
            </a:r>
            <a:r>
              <a:rPr b="0" lang="en-HK" sz="2850" spc="-72" strike="noStrike">
                <a:latin typeface="Comic Sans MS"/>
              </a:rPr>
              <a:t> </a:t>
            </a:r>
            <a:r>
              <a:rPr b="0" lang="en-HK" sz="2850" spc="-486" strike="noStrike">
                <a:latin typeface="Comic Sans MS"/>
              </a:rPr>
              <a:t>shortages</a:t>
            </a:r>
            <a:r>
              <a:rPr b="0" lang="en-HK" sz="2850" spc="-1" strike="noStrike">
                <a:latin typeface="Comic Sans MS"/>
              </a:rPr>
              <a:t>	</a:t>
            </a:r>
            <a:r>
              <a:rPr b="0" lang="en-HK" sz="2850" spc="-386" strike="noStrike">
                <a:latin typeface="Comic Sans MS"/>
              </a:rPr>
              <a:t>Learning:</a:t>
            </a:r>
            <a:r>
              <a:rPr b="0" lang="en-HK" sz="2850" spc="-211" strike="noStrike">
                <a:latin typeface="Comic Sans MS"/>
              </a:rPr>
              <a:t> </a:t>
            </a:r>
            <a:r>
              <a:rPr b="0" lang="en-HK" sz="2850" spc="-500" strike="noStrike">
                <a:latin typeface="Comic Sans MS"/>
              </a:rPr>
              <a:t>Early</a:t>
            </a:r>
            <a:r>
              <a:rPr b="0" lang="en-HK" sz="2850" spc="-270" strike="noStrike">
                <a:latin typeface="Comic Sans MS"/>
              </a:rPr>
              <a:t> </a:t>
            </a:r>
            <a:r>
              <a:rPr b="0" lang="en-HK" sz="2850" spc="-350" strike="noStrike">
                <a:latin typeface="Comic Sans MS"/>
              </a:rPr>
              <a:t>planning</a:t>
            </a:r>
            <a:r>
              <a:rPr b="0" lang="en-HK" sz="2850" spc="-52" strike="noStrike">
                <a:latin typeface="Comic Sans MS"/>
              </a:rPr>
              <a:t> </a:t>
            </a:r>
            <a:r>
              <a:rPr b="0" lang="en-HK" sz="2850" spc="-486" strike="noStrike">
                <a:latin typeface="Comic Sans MS"/>
              </a:rPr>
              <a:t>reduces</a:t>
            </a:r>
            <a:r>
              <a:rPr b="0" lang="en-HK" sz="2850" spc="-92" strike="noStrike">
                <a:latin typeface="Comic Sans MS"/>
              </a:rPr>
              <a:t> </a:t>
            </a:r>
            <a:r>
              <a:rPr b="0" lang="en-HK" sz="2850" spc="-480" strike="noStrike">
                <a:latin typeface="Comic Sans MS"/>
              </a:rPr>
              <a:t>execution</a:t>
            </a:r>
            <a:r>
              <a:rPr b="0" lang="en-HK" sz="2850" spc="49" strike="noStrike">
                <a:latin typeface="Comic Sans MS"/>
              </a:rPr>
              <a:t> </a:t>
            </a:r>
            <a:r>
              <a:rPr b="0" lang="en-HK" sz="2850" spc="-409" strike="noStrike">
                <a:latin typeface="Comic Sans MS"/>
              </a:rPr>
              <a:t>risks.</a:t>
            </a:r>
            <a:endParaRPr b="0" lang="en-HK" sz="2850" spc="-1" strike="noStrike">
              <a:latin typeface="Arial"/>
            </a:endParaRPr>
          </a:p>
          <a:p>
            <a:pPr marL="9243000" indent="-8836200">
              <a:lnSpc>
                <a:spcPct val="79000"/>
              </a:lnSpc>
              <a:spcBef>
                <a:spcPts val="360"/>
              </a:spcBef>
              <a:buNone/>
              <a:tabLst>
                <a:tab algn="l" pos="0"/>
              </a:tabLst>
            </a:pPr>
            <a:r>
              <a:rPr b="0" lang="en-HK" sz="2850" spc="-452" strike="noStrike">
                <a:latin typeface="Comic Sans MS"/>
              </a:rPr>
              <a:t>during</a:t>
            </a:r>
            <a:r>
              <a:rPr b="0" lang="en-HK" sz="2850" spc="-97" strike="noStrike">
                <a:latin typeface="Comic Sans MS"/>
              </a:rPr>
              <a:t> </a:t>
            </a:r>
            <a:r>
              <a:rPr b="0" lang="en-HK" sz="2850" spc="-432" strike="noStrike">
                <a:latin typeface="Comic Sans MS"/>
              </a:rPr>
              <a:t>peak</a:t>
            </a:r>
            <a:r>
              <a:rPr b="0" lang="en-HK" sz="2850" spc="-282" strike="noStrike">
                <a:latin typeface="Comic Sans MS"/>
              </a:rPr>
              <a:t> </a:t>
            </a:r>
            <a:r>
              <a:rPr b="0" lang="en-HK" sz="2850" spc="-531" strike="noStrike">
                <a:latin typeface="Comic Sans MS"/>
              </a:rPr>
              <a:t>project</a:t>
            </a:r>
            <a:r>
              <a:rPr b="0" lang="en-HK" sz="2850" spc="-151" strike="noStrike">
                <a:latin typeface="Comic Sans MS"/>
              </a:rPr>
              <a:t> </a:t>
            </a:r>
            <a:r>
              <a:rPr b="0" lang="en-HK" sz="2850" spc="-460" strike="noStrike">
                <a:latin typeface="Comic Sans MS"/>
              </a:rPr>
              <a:t>delivery</a:t>
            </a:r>
            <a:r>
              <a:rPr b="0" lang="en-HK" sz="2850" spc="-66" strike="noStrike">
                <a:latin typeface="Comic Sans MS"/>
              </a:rPr>
              <a:t> </a:t>
            </a:r>
            <a:r>
              <a:rPr b="0" lang="en-HK" sz="2850" spc="-420" strike="noStrike">
                <a:latin typeface="Comic Sans MS"/>
              </a:rPr>
              <a:t>periods.</a:t>
            </a:r>
            <a:r>
              <a:rPr b="0" lang="en-HK" sz="2850" spc="-1" strike="noStrike">
                <a:latin typeface="Comic Sans MS"/>
              </a:rPr>
              <a:t>	</a:t>
            </a:r>
            <a:r>
              <a:rPr b="0" lang="en-HK" sz="2850" spc="-415" strike="noStrike">
                <a:latin typeface="Comic Sans MS"/>
              </a:rPr>
              <a:t>Action:</a:t>
            </a:r>
            <a:r>
              <a:rPr b="0" lang="en-HK" sz="2850" spc="-126" strike="noStrike">
                <a:latin typeface="Comic Sans MS"/>
              </a:rPr>
              <a:t> </a:t>
            </a:r>
            <a:r>
              <a:rPr b="0" lang="en-HK" sz="2850" spc="-531" strike="noStrike">
                <a:latin typeface="Comic Sans MS"/>
              </a:rPr>
              <a:t>Implement</a:t>
            </a:r>
            <a:r>
              <a:rPr b="0" lang="en-HK" sz="2850" spc="-80" strike="noStrike">
                <a:latin typeface="Comic Sans MS"/>
              </a:rPr>
              <a:t> </a:t>
            </a:r>
            <a:r>
              <a:rPr b="0" lang="en-HK" sz="2850" spc="-520" strike="noStrike">
                <a:latin typeface="Comic Sans MS"/>
              </a:rPr>
              <a:t>more</a:t>
            </a:r>
            <a:r>
              <a:rPr b="0" lang="en-HK" sz="2850" spc="-177" strike="noStrike">
                <a:latin typeface="Comic Sans MS"/>
              </a:rPr>
              <a:t> </a:t>
            </a:r>
            <a:r>
              <a:rPr b="0" lang="en-HK" sz="2850" spc="-460" strike="noStrike">
                <a:latin typeface="Comic Sans MS"/>
              </a:rPr>
              <a:t>proactive</a:t>
            </a:r>
            <a:r>
              <a:rPr b="0" lang="en-HK" sz="2850" spc="-80" strike="noStrike">
                <a:latin typeface="Comic Sans MS"/>
              </a:rPr>
              <a:t> </a:t>
            </a:r>
            <a:r>
              <a:rPr b="0" lang="en-HK" sz="2850" spc="-480" strike="noStrike">
                <a:latin typeface="Comic Sans MS"/>
              </a:rPr>
              <a:t>risk</a:t>
            </a:r>
            <a:r>
              <a:rPr b="0" lang="en-HK" sz="2850" spc="-250" strike="noStrike">
                <a:latin typeface="Comic Sans MS"/>
              </a:rPr>
              <a:t> </a:t>
            </a:r>
            <a:r>
              <a:rPr b="0" lang="en-HK" sz="2850" spc="-440" strike="noStrike">
                <a:latin typeface="Comic Sans MS"/>
              </a:rPr>
              <a:t>identification </a:t>
            </a:r>
            <a:r>
              <a:rPr b="0" lang="en-HK" sz="2850" spc="-471" strike="noStrike">
                <a:latin typeface="Comic Sans MS"/>
              </a:rPr>
              <a:t>and</a:t>
            </a:r>
            <a:r>
              <a:rPr b="0" lang="en-HK" sz="2850" spc="-256" strike="noStrike">
                <a:latin typeface="Comic Sans MS"/>
              </a:rPr>
              <a:t> </a:t>
            </a:r>
            <a:r>
              <a:rPr b="0" lang="en-HK" sz="2850" spc="-452" strike="noStrike">
                <a:latin typeface="Comic Sans MS"/>
              </a:rPr>
              <a:t>workload</a:t>
            </a:r>
            <a:r>
              <a:rPr b="0" lang="en-HK" sz="2850" spc="-26" strike="noStrike">
                <a:latin typeface="Comic Sans MS"/>
              </a:rPr>
              <a:t> </a:t>
            </a:r>
            <a:r>
              <a:rPr b="0" lang="en-HK" sz="2850" spc="-477" strike="noStrike">
                <a:latin typeface="Comic Sans MS"/>
              </a:rPr>
              <a:t>distribution</a:t>
            </a:r>
            <a:r>
              <a:rPr b="0" lang="en-HK" sz="2850" spc="134" strike="noStrike">
                <a:latin typeface="Comic Sans MS"/>
              </a:rPr>
              <a:t> </a:t>
            </a:r>
            <a:r>
              <a:rPr b="0" lang="en-HK" sz="2850" spc="-582" strike="noStrike">
                <a:latin typeface="Comic Sans MS"/>
              </a:rPr>
              <a:t>for</a:t>
            </a:r>
            <a:r>
              <a:rPr b="0" lang="en-HK" sz="2850" spc="-256" strike="noStrike">
                <a:latin typeface="Comic Sans MS"/>
              </a:rPr>
              <a:t> </a:t>
            </a:r>
            <a:r>
              <a:rPr b="0" lang="en-HK" sz="2850" spc="-327" strike="noStrike">
                <a:latin typeface="Comic Sans MS"/>
              </a:rPr>
              <a:t>g4.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74" name="object 13"/>
          <p:cNvSpPr/>
          <p:nvPr/>
        </p:nvSpPr>
        <p:spPr>
          <a:xfrm>
            <a:off x="10320480" y="4873320"/>
            <a:ext cx="5844960" cy="4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2750" spc="-347" strike="noStrike">
                <a:latin typeface="Comic Sans MS"/>
              </a:rPr>
              <a:t>Learning:</a:t>
            </a:r>
            <a:r>
              <a:rPr b="0" lang="en-HK" sz="2750" spc="-114" strike="noStrike">
                <a:latin typeface="Comic Sans MS"/>
              </a:rPr>
              <a:t> </a:t>
            </a:r>
            <a:r>
              <a:rPr b="0" lang="en-HK" sz="2750" spc="-426" strike="noStrike">
                <a:latin typeface="Comic Sans MS"/>
              </a:rPr>
              <a:t>Clean</a:t>
            </a:r>
            <a:r>
              <a:rPr b="0" lang="en-HK" sz="2750" spc="-137" strike="noStrike">
                <a:latin typeface="Comic Sans MS"/>
              </a:rPr>
              <a:t> </a:t>
            </a:r>
            <a:r>
              <a:rPr b="0" lang="en-HK" sz="2750" spc="-367" strike="noStrike">
                <a:latin typeface="Comic Sans MS"/>
              </a:rPr>
              <a:t>communication</a:t>
            </a:r>
            <a:r>
              <a:rPr b="0" lang="en-HK" sz="2750" spc="69" strike="noStrike">
                <a:latin typeface="Comic Sans MS"/>
              </a:rPr>
              <a:t> </a:t>
            </a:r>
            <a:r>
              <a:rPr b="0" lang="en-HK" sz="2750" spc="-392" strike="noStrike">
                <a:latin typeface="Comic Sans MS"/>
              </a:rPr>
              <a:t>improves</a:t>
            </a:r>
            <a:r>
              <a:rPr b="0" lang="en-HK" sz="2750" spc="-35" strike="noStrike">
                <a:latin typeface="Comic Sans MS"/>
              </a:rPr>
              <a:t> </a:t>
            </a:r>
            <a:r>
              <a:rPr b="0" lang="en-HK" sz="2750" spc="-432" strike="noStrike">
                <a:latin typeface="Comic Sans MS"/>
              </a:rPr>
              <a:t>delivery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75" name="object 14"/>
          <p:cNvSpPr/>
          <p:nvPr/>
        </p:nvSpPr>
        <p:spPr>
          <a:xfrm>
            <a:off x="10321920" y="5148720"/>
            <a:ext cx="824400" cy="83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2700" spc="-157" strike="noStrike">
                <a:latin typeface="Cambria"/>
              </a:rPr>
              <a:t>spee</a:t>
            </a:r>
            <a:r>
              <a:rPr b="0" lang="en-HK" sz="2600" spc="-157" strike="noStrike">
                <a:latin typeface="Cambria"/>
              </a:rPr>
              <a:t>d</a:t>
            </a:r>
            <a:r>
              <a:rPr b="0" lang="en-HK" sz="2700" spc="-157" strike="noStrike">
                <a:latin typeface="Cambria"/>
              </a:rPr>
              <a:t>.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176" name="object 15"/>
          <p:cNvSpPr/>
          <p:nvPr/>
        </p:nvSpPr>
        <p:spPr>
          <a:xfrm>
            <a:off x="10288800" y="5384160"/>
            <a:ext cx="6269760" cy="12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3816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4579" spc="-2566" strike="noStrike" baseline="-40000">
                <a:latin typeface="Comic Sans MS"/>
              </a:rPr>
              <a:t>n</a:t>
            </a:r>
            <a:r>
              <a:rPr b="0" lang="en-HK" sz="2850" spc="-605" strike="noStrike">
                <a:latin typeface="Cambria"/>
              </a:rPr>
              <a:t>A</a:t>
            </a:r>
            <a:r>
              <a:rPr b="0" lang="en-HK" sz="4579" spc="-2192" strike="noStrike" baseline="-40000">
                <a:latin typeface="Comic Sans MS"/>
              </a:rPr>
              <a:t>e</a:t>
            </a:r>
            <a:r>
              <a:rPr b="0" lang="en-HK" sz="2850" spc="-310" strike="noStrike">
                <a:latin typeface="Cambria"/>
              </a:rPr>
              <a:t>c</a:t>
            </a:r>
            <a:r>
              <a:rPr b="0" lang="en-HK" sz="4579" spc="-3264" strike="noStrike" baseline="-40000">
                <a:latin typeface="Comic Sans MS"/>
              </a:rPr>
              <a:t>w</a:t>
            </a:r>
            <a:r>
              <a:rPr b="0" lang="en-HK" sz="2850" spc="-205" strike="noStrike">
                <a:latin typeface="Cambria"/>
              </a:rPr>
              <a:t>ti</a:t>
            </a:r>
            <a:r>
              <a:rPr b="0" lang="en-HK" sz="2850" spc="-985" strike="noStrike">
                <a:latin typeface="Cambria"/>
              </a:rPr>
              <a:t>o</a:t>
            </a:r>
            <a:r>
              <a:rPr b="0" lang="en-HK" sz="4579" spc="-1778" strike="noStrike" baseline="-40000">
                <a:latin typeface="Comic Sans MS"/>
              </a:rPr>
              <a:t>u</a:t>
            </a:r>
            <a:r>
              <a:rPr b="0" lang="en-HK" sz="2850" spc="-205" strike="noStrike">
                <a:latin typeface="Cambria"/>
              </a:rPr>
              <a:t>n</a:t>
            </a:r>
            <a:r>
              <a:rPr b="0" lang="en-HK" sz="2850" spc="-197" strike="noStrike">
                <a:latin typeface="Cambria"/>
              </a:rPr>
              <a:t>:</a:t>
            </a:r>
            <a:r>
              <a:rPr b="0" lang="en-HK" sz="2850" spc="29" strike="noStrike">
                <a:latin typeface="Cambria"/>
              </a:rPr>
              <a:t> </a:t>
            </a:r>
            <a:r>
              <a:rPr b="0" lang="en-HK" sz="2600" spc="-2382" strike="noStrike">
                <a:latin typeface="Comic Sans MS"/>
              </a:rPr>
              <a:t>M</a:t>
            </a:r>
            <a:r>
              <a:rPr b="0" lang="en-HK" sz="4579" spc="-398" strike="noStrike" baseline="-40000">
                <a:latin typeface="Comic Sans MS"/>
              </a:rPr>
              <a:t>p</a:t>
            </a:r>
            <a:r>
              <a:rPr b="0" lang="en-HK" sz="4579" spc="-1177" strike="noStrike" baseline="-40000">
                <a:latin typeface="Comic Sans MS"/>
              </a:rPr>
              <a:t>r</a:t>
            </a:r>
            <a:r>
              <a:rPr b="0" lang="en-HK" sz="2600" spc="-1191" strike="noStrike">
                <a:latin typeface="Comic Sans MS"/>
              </a:rPr>
              <a:t>a</a:t>
            </a:r>
            <a:r>
              <a:rPr b="0" lang="en-HK" sz="4579" spc="-1104" strike="noStrike" baseline="-40000">
                <a:latin typeface="Comic Sans MS"/>
              </a:rPr>
              <a:t>o</a:t>
            </a:r>
            <a:r>
              <a:rPr b="0" lang="en-HK" sz="2600" spc="-1262" strike="noStrike">
                <a:latin typeface="Comic Sans MS"/>
              </a:rPr>
              <a:t>n</a:t>
            </a:r>
            <a:r>
              <a:rPr b="0" lang="en-HK" sz="4579" spc="-398" strike="noStrike" baseline="-40000">
                <a:latin typeface="Comic Sans MS"/>
              </a:rPr>
              <a:t>j</a:t>
            </a:r>
            <a:r>
              <a:rPr b="0" lang="en-HK" sz="4579" spc="-2963" strike="noStrike" baseline="-40000">
                <a:latin typeface="Comic Sans MS"/>
              </a:rPr>
              <a:t>e</a:t>
            </a:r>
            <a:r>
              <a:rPr b="0" lang="en-HK" sz="2600" spc="-460" strike="noStrike">
                <a:latin typeface="Comic Sans MS"/>
              </a:rPr>
              <a:t>d</a:t>
            </a:r>
            <a:r>
              <a:rPr b="0" lang="en-HK" sz="4579" spc="-2416" strike="noStrike" baseline="-40000">
                <a:latin typeface="Comic Sans MS"/>
              </a:rPr>
              <a:t>c</a:t>
            </a:r>
            <a:r>
              <a:rPr b="0" lang="en-HK" sz="2600" spc="-531" strike="noStrike">
                <a:latin typeface="Comic Sans MS"/>
              </a:rPr>
              <a:t>a</a:t>
            </a:r>
            <a:r>
              <a:rPr b="0" lang="en-HK" sz="4579" spc="-2087" strike="noStrike" baseline="-40000">
                <a:latin typeface="Comic Sans MS"/>
              </a:rPr>
              <a:t>t</a:t>
            </a:r>
            <a:r>
              <a:rPr b="0" lang="en-HK" sz="2600" spc="-596" strike="noStrike">
                <a:latin typeface="Comic Sans MS"/>
              </a:rPr>
              <a:t>t</a:t>
            </a:r>
            <a:r>
              <a:rPr b="0" lang="en-HK" sz="4579" spc="-2039" strike="noStrike" baseline="-40000">
                <a:latin typeface="Comic Sans MS"/>
              </a:rPr>
              <a:t>s</a:t>
            </a:r>
            <a:r>
              <a:rPr b="0" lang="en-HK" sz="2600" spc="-826" strike="noStrike">
                <a:latin typeface="Comic Sans MS"/>
              </a:rPr>
              <a:t>e</a:t>
            </a:r>
            <a:r>
              <a:rPr b="0" lang="en-HK" sz="4579" spc="-398" strike="noStrike" baseline="-40000">
                <a:latin typeface="Comic Sans MS"/>
              </a:rPr>
              <a:t>.</a:t>
            </a:r>
            <a:r>
              <a:rPr b="0" lang="en-HK" sz="4579" spc="-248" strike="noStrike" baseline="-40000">
                <a:latin typeface="Comic Sans MS"/>
              </a:rPr>
              <a:t> </a:t>
            </a:r>
            <a:r>
              <a:rPr b="0" lang="en-HK" sz="2600" spc="-355" strike="noStrike">
                <a:latin typeface="Comic Sans MS"/>
              </a:rPr>
              <a:t>earlier</a:t>
            </a:r>
            <a:r>
              <a:rPr b="0" lang="en-HK" sz="2600" spc="38" strike="noStrike">
                <a:latin typeface="Comic Sans MS"/>
              </a:rPr>
              <a:t> </a:t>
            </a:r>
            <a:r>
              <a:rPr b="0" lang="en-HK" sz="2600" spc="-350" strike="noStrike">
                <a:latin typeface="Comic Sans MS"/>
              </a:rPr>
              <a:t>stakeholder</a:t>
            </a:r>
            <a:r>
              <a:rPr b="0" lang="en-HK" sz="2600" spc="-41" strike="noStrike">
                <a:latin typeface="Comic Sans MS"/>
              </a:rPr>
              <a:t> </a:t>
            </a:r>
            <a:r>
              <a:rPr b="0" lang="en-HK" sz="2600" spc="-290" strike="noStrike">
                <a:latin typeface="Comic Sans MS"/>
              </a:rPr>
              <a:t>alignment</a:t>
            </a:r>
            <a:r>
              <a:rPr b="0" lang="en-HK" sz="2600" spc="4" strike="noStrike">
                <a:latin typeface="Comic Sans MS"/>
              </a:rPr>
              <a:t> </a:t>
            </a:r>
            <a:r>
              <a:rPr b="0" lang="en-HK" sz="2600" spc="-276" strike="noStrike">
                <a:latin typeface="Comic Sans MS"/>
              </a:rPr>
              <a:t>on</a:t>
            </a:r>
            <a:r>
              <a:rPr b="0" lang="en-HK" sz="2600" spc="9" strike="noStrike">
                <a:latin typeface="Comic Sans MS"/>
              </a:rPr>
              <a:t> </a:t>
            </a:r>
            <a:r>
              <a:rPr b="0" lang="en-HK" sz="2600" spc="-26" strike="noStrike">
                <a:latin typeface="Comic Sans MS"/>
              </a:rPr>
              <a:t>all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77" name="object 16"/>
          <p:cNvSpPr/>
          <p:nvPr/>
        </p:nvSpPr>
        <p:spPr>
          <a:xfrm>
            <a:off x="10303560" y="6410880"/>
            <a:ext cx="6188400" cy="75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4800" bIns="0" anchor="t">
            <a:spAutoFit/>
          </a:bodyPr>
          <a:p>
            <a:pPr marL="12600" indent="17640" algn="just">
              <a:lnSpc>
                <a:spcPts val="2701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HK" sz="2550" spc="-265" strike="noStrike">
                <a:latin typeface="Comic Sans MS"/>
              </a:rPr>
              <a:t>Learning:</a:t>
            </a:r>
            <a:r>
              <a:rPr b="0" lang="en-HK" sz="2550" spc="72" strike="noStrike">
                <a:latin typeface="Comic Sans MS"/>
              </a:rPr>
              <a:t> </a:t>
            </a:r>
            <a:r>
              <a:rPr b="0" lang="en-HK" sz="2550" spc="-256" strike="noStrike">
                <a:latin typeface="Comic Sans MS"/>
              </a:rPr>
              <a:t>Continuous</a:t>
            </a:r>
            <a:r>
              <a:rPr b="0" lang="en-HK" sz="2550" spc="97" strike="noStrike">
                <a:latin typeface="Comic Sans MS"/>
              </a:rPr>
              <a:t> </a:t>
            </a:r>
            <a:r>
              <a:rPr b="0" lang="en-HK" sz="2550" spc="-392" strike="noStrike">
                <a:latin typeface="Comic Sans MS"/>
              </a:rPr>
              <a:t>feedback</a:t>
            </a:r>
            <a:r>
              <a:rPr b="0" lang="en-HK" sz="2550" spc="199" strike="noStrike">
                <a:latin typeface="Comic Sans MS"/>
              </a:rPr>
              <a:t> </a:t>
            </a:r>
            <a:r>
              <a:rPr b="0" lang="en-HK" sz="2550" spc="-301" strike="noStrike">
                <a:latin typeface="Comic Sans MS"/>
              </a:rPr>
              <a:t>improves</a:t>
            </a:r>
            <a:r>
              <a:rPr b="0" lang="en-HK" sz="2550" spc="242" strike="noStrike">
                <a:latin typeface="Comic Sans MS"/>
              </a:rPr>
              <a:t> </a:t>
            </a:r>
            <a:r>
              <a:rPr b="0" lang="en-HK" sz="2550" spc="-202" strike="noStrike">
                <a:latin typeface="Comic Sans MS"/>
              </a:rPr>
              <a:t>outcomes. </a:t>
            </a:r>
            <a:r>
              <a:rPr b="0" lang="en-HK" sz="2600" spc="-310" strike="noStrike">
                <a:latin typeface="Comic Sans MS"/>
              </a:rPr>
              <a:t>Action:</a:t>
            </a:r>
            <a:r>
              <a:rPr b="0" lang="en-HK" sz="2600" spc="111" strike="noStrike">
                <a:latin typeface="Comic Sans MS"/>
              </a:rPr>
              <a:t> </a:t>
            </a:r>
            <a:r>
              <a:rPr b="0" lang="en-HK" sz="2600" spc="-480" strike="noStrike">
                <a:latin typeface="Comic Sans MS"/>
              </a:rPr>
              <a:t>Institute</a:t>
            </a:r>
            <a:r>
              <a:rPr b="0" lang="en-HK" sz="2600" spc="284" strike="noStrike">
                <a:latin typeface="Comic Sans MS"/>
              </a:rPr>
              <a:t> </a:t>
            </a:r>
            <a:r>
              <a:rPr b="0" lang="en-HK" sz="2600" spc="-440" strike="noStrike">
                <a:latin typeface="Comic Sans MS"/>
              </a:rPr>
              <a:t>more</a:t>
            </a:r>
            <a:r>
              <a:rPr b="0" lang="en-HK" sz="2600" spc="242" strike="noStrike">
                <a:latin typeface="Comic Sans MS"/>
              </a:rPr>
              <a:t> </a:t>
            </a:r>
            <a:r>
              <a:rPr b="0" lang="en-HK" sz="2600" spc="-420" strike="noStrike">
                <a:latin typeface="Comic Sans MS"/>
              </a:rPr>
              <a:t>frequent,</a:t>
            </a:r>
            <a:r>
              <a:rPr b="0" lang="en-HK" sz="2600" spc="228" strike="noStrike">
                <a:latin typeface="Comic Sans MS"/>
              </a:rPr>
              <a:t> </a:t>
            </a:r>
            <a:r>
              <a:rPr b="0" lang="en-HK" sz="2600" spc="-426" strike="noStrike">
                <a:latin typeface="Comic Sans MS"/>
              </a:rPr>
              <a:t>structured</a:t>
            </a:r>
            <a:r>
              <a:rPr b="0" lang="en-HK" sz="2600" spc="347" strike="noStrike">
                <a:latin typeface="Comic Sans MS"/>
              </a:rPr>
              <a:t> </a:t>
            </a:r>
            <a:r>
              <a:rPr b="0" lang="en-HK" sz="2600" spc="-330" strike="noStrike">
                <a:latin typeface="Comic Sans MS"/>
              </a:rPr>
              <a:t>check-</a:t>
            </a:r>
            <a:r>
              <a:rPr b="0" lang="en-HK" sz="2600" spc="-301" strike="noStrike">
                <a:latin typeface="Comic Sans MS"/>
              </a:rPr>
              <a:t>ins </a:t>
            </a:r>
            <a:r>
              <a:rPr b="0" lang="en-HK" sz="2600" spc="-452" strike="noStrike">
                <a:latin typeface="Comic Sans MS"/>
              </a:rPr>
              <a:t>for</a:t>
            </a:r>
            <a:r>
              <a:rPr b="0" lang="en-HK" sz="2600" spc="-205" strike="noStrike">
                <a:latin typeface="Comic Sans MS"/>
              </a:rPr>
              <a:t> </a:t>
            </a:r>
            <a:r>
              <a:rPr b="0" lang="en-HK" sz="2600" spc="-367" strike="noStrike">
                <a:latin typeface="Comic Sans MS"/>
              </a:rPr>
              <a:t>high-</a:t>
            </a:r>
            <a:r>
              <a:rPr b="0" lang="en-HK" sz="2600" spc="-341" strike="noStrike">
                <a:latin typeface="Comic Sans MS"/>
              </a:rPr>
              <a:t>risk</a:t>
            </a:r>
            <a:r>
              <a:rPr b="0" lang="en-HK" sz="2600" spc="-21" strike="noStrike">
                <a:latin typeface="Comic Sans MS"/>
              </a:rPr>
              <a:t> </a:t>
            </a:r>
            <a:r>
              <a:rPr b="0" lang="en-HK" sz="2600" spc="-287" strike="noStrike">
                <a:latin typeface="Comic Sans MS"/>
              </a:rPr>
              <a:t>initiatives.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78" name="object 17"/>
          <p:cNvSpPr/>
          <p:nvPr/>
        </p:nvSpPr>
        <p:spPr>
          <a:xfrm>
            <a:off x="10320120" y="7836120"/>
            <a:ext cx="6266520" cy="4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2850" spc="-386" strike="noStrike">
                <a:latin typeface="Comic Sans MS"/>
              </a:rPr>
              <a:t>Learning:</a:t>
            </a:r>
            <a:r>
              <a:rPr b="0" lang="en-HK" sz="2850" spc="-401" strike="noStrike">
                <a:latin typeface="Comic Sans MS"/>
              </a:rPr>
              <a:t> </a:t>
            </a:r>
            <a:r>
              <a:rPr b="0" lang="en-HK" sz="2850" spc="-480" strike="noStrike">
                <a:latin typeface="Comic Sans MS"/>
              </a:rPr>
              <a:t>Automation</a:t>
            </a:r>
            <a:r>
              <a:rPr b="0" lang="en-HK" sz="2850" spc="69" strike="noStrike">
                <a:latin typeface="Comic Sans MS"/>
              </a:rPr>
              <a:t> </a:t>
            </a:r>
            <a:r>
              <a:rPr b="0" lang="en-HK" sz="2850" spc="-426" strike="noStrike">
                <a:latin typeface="Comic Sans MS"/>
              </a:rPr>
              <a:t>saves</a:t>
            </a:r>
            <a:r>
              <a:rPr b="0" lang="en-HK" sz="2850" spc="-126" strike="noStrike">
                <a:latin typeface="Comic Sans MS"/>
              </a:rPr>
              <a:t> </a:t>
            </a:r>
            <a:r>
              <a:rPr b="0" lang="en-HK" sz="2850" spc="-511" strike="noStrike">
                <a:latin typeface="Comic Sans MS"/>
              </a:rPr>
              <a:t>time</a:t>
            </a:r>
            <a:r>
              <a:rPr b="0" lang="en-HK" sz="2850" spc="-72" strike="noStrike">
                <a:latin typeface="Comic Sans MS"/>
              </a:rPr>
              <a:t> </a:t>
            </a:r>
            <a:r>
              <a:rPr b="0" lang="en-HK" sz="2850" spc="-471" strike="noStrike">
                <a:latin typeface="Comic Sans MS"/>
              </a:rPr>
              <a:t>and</a:t>
            </a:r>
            <a:r>
              <a:rPr b="0" lang="en-HK" sz="2850" spc="-236" strike="noStrike">
                <a:latin typeface="Comic Sans MS"/>
              </a:rPr>
              <a:t> </a:t>
            </a:r>
            <a:r>
              <a:rPr b="0" lang="en-HK" sz="2850" spc="-486" strike="noStrike">
                <a:latin typeface="Comic Sans MS"/>
              </a:rPr>
              <a:t>reduces</a:t>
            </a:r>
            <a:r>
              <a:rPr b="0" lang="en-HK" sz="2850" spc="-92" strike="noStrike">
                <a:latin typeface="Comic Sans MS"/>
              </a:rPr>
              <a:t> </a:t>
            </a:r>
            <a:r>
              <a:rPr b="0" lang="en-HK" sz="2850" spc="-505" strike="noStrike">
                <a:latin typeface="Comic Sans MS"/>
              </a:rPr>
              <a:t>errors.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79" name="object 18"/>
          <p:cNvSpPr/>
          <p:nvPr/>
        </p:nvSpPr>
        <p:spPr>
          <a:xfrm>
            <a:off x="10302120" y="8185680"/>
            <a:ext cx="5761800" cy="4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2850" spc="-415" strike="noStrike">
                <a:latin typeface="Comic Sans MS"/>
              </a:rPr>
              <a:t>Action:</a:t>
            </a:r>
            <a:r>
              <a:rPr b="0" lang="en-HK" sz="2850" spc="-140" strike="noStrike">
                <a:latin typeface="Comic Sans MS"/>
              </a:rPr>
              <a:t> </a:t>
            </a:r>
            <a:r>
              <a:rPr b="0" lang="en-HK" sz="2850" spc="-457" strike="noStrike">
                <a:latin typeface="Comic Sans MS"/>
              </a:rPr>
              <a:t>Prioritise</a:t>
            </a:r>
            <a:r>
              <a:rPr b="0" lang="en-HK" sz="2850" spc="-46" strike="noStrike">
                <a:latin typeface="Comic Sans MS"/>
              </a:rPr>
              <a:t> </a:t>
            </a:r>
            <a:r>
              <a:rPr b="0" lang="en-HK" sz="2850" spc="-591" strike="noStrike">
                <a:latin typeface="Comic Sans MS"/>
              </a:rPr>
              <a:t>further</a:t>
            </a:r>
            <a:r>
              <a:rPr b="0" lang="en-HK" sz="2850" spc="-120" strike="noStrike">
                <a:latin typeface="Comic Sans MS"/>
              </a:rPr>
              <a:t> </a:t>
            </a:r>
            <a:r>
              <a:rPr b="0" lang="en-HK" sz="2850" spc="-460" strike="noStrike">
                <a:latin typeface="Comic Sans MS"/>
              </a:rPr>
              <a:t>automation</a:t>
            </a:r>
            <a:r>
              <a:rPr b="0" lang="en-HK" sz="2850" spc="32" strike="noStrike">
                <a:latin typeface="Comic Sans MS"/>
              </a:rPr>
              <a:t> </a:t>
            </a:r>
            <a:r>
              <a:rPr b="0" lang="en-HK" sz="2850" spc="-466" strike="noStrike">
                <a:latin typeface="Comic Sans MS"/>
              </a:rPr>
              <a:t>ofidentified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80" name="object 19"/>
          <p:cNvSpPr/>
          <p:nvPr/>
        </p:nvSpPr>
        <p:spPr>
          <a:xfrm>
            <a:off x="10310760" y="8528400"/>
            <a:ext cx="3696120" cy="4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2850" spc="-460" strike="noStrike">
                <a:latin typeface="Comic Sans MS"/>
              </a:rPr>
              <a:t>bottlenecks</a:t>
            </a:r>
            <a:r>
              <a:rPr b="0" lang="en-HK" sz="2850" spc="-120" strike="noStrike">
                <a:latin typeface="Comic Sans MS"/>
              </a:rPr>
              <a:t> </a:t>
            </a:r>
            <a:r>
              <a:rPr b="0" lang="en-HK" sz="2850" spc="-350" strike="noStrike">
                <a:latin typeface="Comic Sans MS"/>
              </a:rPr>
              <a:t>in</a:t>
            </a:r>
            <a:r>
              <a:rPr b="0" lang="en-HK" sz="2850" spc="-185" strike="noStrike">
                <a:latin typeface="Comic Sans MS"/>
              </a:rPr>
              <a:t> </a:t>
            </a:r>
            <a:r>
              <a:rPr b="0" lang="en-HK" sz="2850" spc="-565" strike="noStrike">
                <a:latin typeface="Comic Sans MS"/>
              </a:rPr>
              <a:t>the</a:t>
            </a:r>
            <a:r>
              <a:rPr b="0" lang="en-HK" sz="2850" spc="-151" strike="noStrike">
                <a:latin typeface="Comic Sans MS"/>
              </a:rPr>
              <a:t> </a:t>
            </a:r>
            <a:r>
              <a:rPr b="0" lang="en-HK" sz="2850" spc="-511" strike="noStrike">
                <a:latin typeface="Comic Sans MS"/>
              </a:rPr>
              <a:t>04</a:t>
            </a:r>
            <a:r>
              <a:rPr b="0" lang="en-HK" sz="2850" spc="-327" strike="noStrike">
                <a:latin typeface="Comic Sans MS"/>
              </a:rPr>
              <a:t> </a:t>
            </a:r>
            <a:r>
              <a:rPr b="0" lang="en-HK" sz="2850" spc="-432" strike="noStrike">
                <a:latin typeface="Comic Sans MS"/>
              </a:rPr>
              <a:t>roadmap.</a:t>
            </a:r>
            <a:endParaRPr b="0" lang="en-HK" sz="2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5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500" fill="hold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object 2" descr=""/>
          <p:cNvPicPr/>
          <p:nvPr/>
        </p:nvPicPr>
        <p:blipFill>
          <a:blip r:embed="rId1"/>
          <a:stretch/>
        </p:blipFill>
        <p:spPr>
          <a:xfrm>
            <a:off x="533520" y="507960"/>
            <a:ext cx="16408080" cy="8762760"/>
          </a:xfrm>
          <a:prstGeom prst="rect">
            <a:avLst/>
          </a:prstGeom>
          <a:ln w="0">
            <a:noFill/>
          </a:ln>
        </p:spPr>
      </p:pic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945360" y="858240"/>
            <a:ext cx="15011640" cy="1810080"/>
          </a:xfrm>
          <a:prstGeom prst="rect">
            <a:avLst/>
          </a:prstGeom>
          <a:noFill/>
          <a:ln w="0">
            <a:noFill/>
          </a:ln>
        </p:spPr>
        <p:txBody>
          <a:bodyPr lIns="0" rIns="0" tIns="181440" bIns="0" anchor="t">
            <a:noAutofit/>
          </a:bodyPr>
          <a:p>
            <a:pPr marL="44280" indent="-28080">
              <a:lnSpc>
                <a:spcPts val="6151"/>
              </a:lnSpc>
              <a:spcBef>
                <a:spcPts val="1429"/>
              </a:spcBef>
              <a:buNone/>
              <a:tabLst>
                <a:tab algn="l" pos="0"/>
              </a:tabLst>
            </a:pPr>
            <a:r>
              <a:rPr b="0" lang="en-HK" sz="6250" spc="-1" strike="noStrike">
                <a:solidFill>
                  <a:srgbClr val="000000"/>
                </a:solidFill>
                <a:latin typeface="Times New Roman"/>
              </a:rPr>
              <a:t>Our</a:t>
            </a:r>
            <a:r>
              <a:rPr b="0" lang="en-HK" sz="6250" spc="-30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347" strike="noStrike">
                <a:solidFill>
                  <a:srgbClr val="000000"/>
                </a:solidFill>
                <a:latin typeface="Times New Roman"/>
              </a:rPr>
              <a:t>Q4</a:t>
            </a:r>
            <a:r>
              <a:rPr b="0" lang="en-HK" sz="6250" spc="-4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" strike="noStrike">
                <a:solidFill>
                  <a:srgbClr val="000000"/>
                </a:solidFill>
                <a:latin typeface="Times New Roman"/>
              </a:rPr>
              <a:t>Blueprint:</a:t>
            </a:r>
            <a:r>
              <a:rPr b="0" lang="en-HK" sz="6250" spc="58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52" strike="noStrike">
                <a:solidFill>
                  <a:srgbClr val="000000"/>
                </a:solidFill>
                <a:latin typeface="Times New Roman"/>
              </a:rPr>
              <a:t>Leveraging</a:t>
            </a:r>
            <a:r>
              <a:rPr b="0" lang="en-HK" sz="6250" spc="-9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" strike="noStrike">
                <a:solidFill>
                  <a:srgbClr val="000000"/>
                </a:solidFill>
                <a:latin typeface="Times New Roman"/>
              </a:rPr>
              <a:t>Our</a:t>
            </a:r>
            <a:r>
              <a:rPr b="0" lang="en-HK" sz="6250" spc="-21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26" strike="noStrike">
                <a:solidFill>
                  <a:srgbClr val="000000"/>
                </a:solidFill>
                <a:latin typeface="Times New Roman"/>
              </a:rPr>
              <a:t>Q3 </a:t>
            </a:r>
            <a:r>
              <a:rPr b="0" lang="en-HK" sz="6250" spc="-1" strike="noStrike">
                <a:solidFill>
                  <a:srgbClr val="000000"/>
                </a:solidFill>
                <a:latin typeface="Times New Roman"/>
              </a:rPr>
              <a:t>Foundation</a:t>
            </a:r>
            <a:r>
              <a:rPr b="0" lang="en-HK" sz="6250" spc="-14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143" strike="noStrike">
                <a:solidFill>
                  <a:srgbClr val="000000"/>
                </a:solidFill>
                <a:latin typeface="Times New Roman"/>
              </a:rPr>
              <a:t>to</a:t>
            </a:r>
            <a:r>
              <a:rPr b="0" lang="en-HK" sz="6250" spc="-39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" strike="noStrike">
                <a:solidFill>
                  <a:srgbClr val="000000"/>
                </a:solidFill>
                <a:latin typeface="Times New Roman"/>
              </a:rPr>
              <a:t>Accelerate</a:t>
            </a:r>
            <a:r>
              <a:rPr b="0" lang="en-HK" sz="62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en-HK" sz="6250" spc="-12" strike="noStrike">
                <a:solidFill>
                  <a:srgbClr val="000000"/>
                </a:solidFill>
                <a:latin typeface="Times New Roman"/>
              </a:rPr>
              <a:t>Growth</a:t>
            </a:r>
            <a:endParaRPr b="0" lang="en-HK" sz="6250" spc="-1" strike="noStrike">
              <a:latin typeface="Calibri"/>
            </a:endParaRPr>
          </a:p>
        </p:txBody>
      </p:sp>
      <p:sp>
        <p:nvSpPr>
          <p:cNvPr id="183" name="object 4"/>
          <p:cNvSpPr/>
          <p:nvPr/>
        </p:nvSpPr>
        <p:spPr>
          <a:xfrm>
            <a:off x="951480" y="2929680"/>
            <a:ext cx="4188240" cy="57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-837" strike="noStrike">
                <a:latin typeface="Comic Sans MS"/>
              </a:rPr>
              <a:t>Our</a:t>
            </a:r>
            <a:r>
              <a:rPr b="0" lang="en-HK" sz="3650" spc="-392" strike="noStrike">
                <a:latin typeface="Comic Sans MS"/>
              </a:rPr>
              <a:t> </a:t>
            </a:r>
            <a:r>
              <a:rPr b="0" lang="en-HK" sz="3650" spc="-630" strike="noStrike">
                <a:latin typeface="Comic Sans MS"/>
              </a:rPr>
              <a:t>94</a:t>
            </a:r>
            <a:r>
              <a:rPr b="0" lang="en-HK" sz="3650" spc="-290" strike="noStrike">
                <a:latin typeface="Comic Sans MS"/>
              </a:rPr>
              <a:t> </a:t>
            </a:r>
            <a:r>
              <a:rPr b="0" lang="en-HK" sz="3650" spc="-707" strike="noStrike">
                <a:latin typeface="Comic Sans MS"/>
              </a:rPr>
              <a:t>strategy</a:t>
            </a:r>
            <a:r>
              <a:rPr b="0" lang="en-HK" sz="3650" spc="-202" strike="noStrike">
                <a:latin typeface="Comic Sans MS"/>
              </a:rPr>
              <a:t> </a:t>
            </a:r>
            <a:r>
              <a:rPr b="0" lang="en-HK" sz="3650" spc="-426" strike="noStrike">
                <a:latin typeface="Comic Sans MS"/>
              </a:rPr>
              <a:t>is</a:t>
            </a:r>
            <a:r>
              <a:rPr b="0" lang="en-HK" sz="3650" spc="-262" strike="noStrike">
                <a:latin typeface="Comic Sans MS"/>
              </a:rPr>
              <a:t> </a:t>
            </a:r>
            <a:r>
              <a:rPr b="0" lang="en-HK" sz="3650" spc="-636" strike="noStrike">
                <a:latin typeface="Comic Sans MS"/>
              </a:rPr>
              <a:t>not</a:t>
            </a:r>
            <a:r>
              <a:rPr b="0" lang="en-HK" sz="3650" spc="-245" strike="noStrike">
                <a:latin typeface="Comic Sans MS"/>
              </a:rPr>
              <a:t> </a:t>
            </a:r>
            <a:r>
              <a:rPr b="0" lang="en-HK" sz="3650" spc="-630" strike="noStrike">
                <a:latin typeface="Comic Sans MS"/>
              </a:rPr>
              <a:t>about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184" name="object 5"/>
          <p:cNvSpPr/>
          <p:nvPr/>
        </p:nvSpPr>
        <p:spPr>
          <a:xfrm>
            <a:off x="968400" y="3349080"/>
            <a:ext cx="3523320" cy="57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-642" strike="noStrike">
                <a:latin typeface="Comic Sans MS"/>
              </a:rPr>
              <a:t>starting</a:t>
            </a:r>
            <a:r>
              <a:rPr b="0" lang="en-HK" sz="3650" spc="-66" strike="noStrike">
                <a:latin typeface="Comic Sans MS"/>
              </a:rPr>
              <a:t> </a:t>
            </a:r>
            <a:r>
              <a:rPr b="0" lang="en-HK" sz="3650" spc="-585" strike="noStrike">
                <a:latin typeface="Comic Sans MS"/>
              </a:rPr>
              <a:t>over;</a:t>
            </a:r>
            <a:r>
              <a:rPr b="0" lang="en-HK" sz="3650" spc="-545" strike="noStrike">
                <a:latin typeface="Comic Sans MS"/>
              </a:rPr>
              <a:t> </a:t>
            </a:r>
            <a:r>
              <a:rPr b="0" lang="en-HK" sz="3650" spc="-636" strike="noStrike">
                <a:latin typeface="Comic Sans MS"/>
              </a:rPr>
              <a:t>it</a:t>
            </a:r>
            <a:r>
              <a:rPr b="0" lang="en-HK" sz="3650" spc="-381" strike="noStrike">
                <a:latin typeface="Comic Sans MS"/>
              </a:rPr>
              <a:t> </a:t>
            </a:r>
            <a:r>
              <a:rPr b="0" lang="en-HK" sz="3650" spc="-426" strike="noStrike">
                <a:latin typeface="Comic Sans MS"/>
              </a:rPr>
              <a:t>is</a:t>
            </a:r>
            <a:r>
              <a:rPr b="0" lang="en-HK" sz="3650" spc="-231" strike="noStrike">
                <a:latin typeface="Comic Sans MS"/>
              </a:rPr>
              <a:t> </a:t>
            </a:r>
            <a:r>
              <a:rPr b="0" lang="en-HK" sz="3650" spc="-630" strike="noStrike">
                <a:latin typeface="Comic Sans MS"/>
              </a:rPr>
              <a:t>about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185" name="object 6"/>
          <p:cNvSpPr/>
          <p:nvPr/>
        </p:nvSpPr>
        <p:spPr>
          <a:xfrm>
            <a:off x="942840" y="3780720"/>
            <a:ext cx="3402000" cy="57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-517" strike="noStrike">
                <a:latin typeface="Comic Sans MS"/>
              </a:rPr>
              <a:t>building</a:t>
            </a:r>
            <a:r>
              <a:rPr b="0" lang="en-HK" sz="3650" spc="-12" strike="noStrike">
                <a:latin typeface="Comic Sans MS"/>
              </a:rPr>
              <a:t> </a:t>
            </a:r>
            <a:r>
              <a:rPr b="0" lang="en-HK" sz="3650" spc="-525" strike="noStrike">
                <a:latin typeface="Comic Sans MS"/>
              </a:rPr>
              <a:t>upon</a:t>
            </a:r>
            <a:r>
              <a:rPr b="0" lang="en-HK" sz="3650" spc="-256" strike="noStrike">
                <a:latin typeface="Comic Sans MS"/>
              </a:rPr>
              <a:t> </a:t>
            </a:r>
            <a:r>
              <a:rPr b="0" lang="en-HK" sz="3650" spc="-727" strike="noStrike">
                <a:latin typeface="Comic Sans MS"/>
              </a:rPr>
              <a:t>the</a:t>
            </a:r>
            <a:r>
              <a:rPr b="0" lang="en-HK" sz="3650" spc="-242" strike="noStrike">
                <a:latin typeface="Comic Sans MS"/>
              </a:rPr>
              <a:t> </a:t>
            </a:r>
            <a:r>
              <a:rPr b="0" lang="en-HK" sz="3650" spc="-520" strike="noStrike">
                <a:latin typeface="Comic Sans MS"/>
              </a:rPr>
              <a:t>solid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186" name="object 7"/>
          <p:cNvSpPr/>
          <p:nvPr/>
        </p:nvSpPr>
        <p:spPr>
          <a:xfrm>
            <a:off x="960120" y="4208760"/>
            <a:ext cx="3759480" cy="5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3600" spc="-537" strike="noStrike">
                <a:latin typeface="Comic Sans MS"/>
              </a:rPr>
              <a:t>operational</a:t>
            </a:r>
            <a:r>
              <a:rPr b="0" lang="en-HK" sz="3600" spc="97" strike="noStrike">
                <a:latin typeface="Comic Sans MS"/>
              </a:rPr>
              <a:t> </a:t>
            </a:r>
            <a:r>
              <a:rPr b="0" lang="en-HK" sz="3600" spc="-571" strike="noStrike">
                <a:latin typeface="Comic Sans MS"/>
              </a:rPr>
              <a:t>and</a:t>
            </a:r>
            <a:r>
              <a:rPr b="0" lang="en-HK" sz="3600" spc="-335" strike="noStrike">
                <a:latin typeface="Comic Sans MS"/>
              </a:rPr>
              <a:t> </a:t>
            </a:r>
            <a:r>
              <a:rPr b="0" lang="en-HK" sz="3600" spc="-542" strike="noStrike">
                <a:latin typeface="Comic Sans MS"/>
              </a:rPr>
              <a:t>technical</a:t>
            </a:r>
            <a:endParaRPr b="0" lang="en-HK" sz="3600" spc="-1" strike="noStrike">
              <a:latin typeface="Arial"/>
            </a:endParaRPr>
          </a:p>
        </p:txBody>
      </p:sp>
      <p:sp>
        <p:nvSpPr>
          <p:cNvPr id="187" name="object 8"/>
          <p:cNvSpPr/>
          <p:nvPr/>
        </p:nvSpPr>
        <p:spPr>
          <a:xfrm>
            <a:off x="13762440" y="3224160"/>
            <a:ext cx="2321280" cy="147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2808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3250" spc="-386" strike="noStrike">
                <a:latin typeface="Comic Sans MS"/>
              </a:rPr>
              <a:t>Scale</a:t>
            </a:r>
            <a:r>
              <a:rPr b="0" lang="en-HK" sz="3250" spc="-250" strike="noStrike">
                <a:latin typeface="Comic Sans MS"/>
              </a:rPr>
              <a:t> </a:t>
            </a:r>
            <a:r>
              <a:rPr b="0" lang="en-HK" sz="3250" spc="-386" strike="noStrike">
                <a:latin typeface="Comic Sans MS"/>
              </a:rPr>
              <a:t>Success</a:t>
            </a:r>
            <a:endParaRPr b="0" lang="en-HK" sz="32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101"/>
              </a:spcBef>
              <a:buNone/>
            </a:pPr>
            <a:r>
              <a:rPr b="0" lang="en-HK" sz="3750" spc="-707" strike="noStrike">
                <a:latin typeface="Comic Sans MS"/>
              </a:rPr>
              <a:t>Drive</a:t>
            </a:r>
            <a:r>
              <a:rPr b="0" lang="en-HK" sz="3750" spc="-270" strike="noStrike">
                <a:latin typeface="Comic Sans MS"/>
              </a:rPr>
              <a:t> </a:t>
            </a:r>
            <a:r>
              <a:rPr b="0" lang="en-HK" sz="3750" spc="-707" strike="noStrike">
                <a:latin typeface="Comic Sans MS"/>
              </a:rPr>
              <a:t>Efficiency</a:t>
            </a:r>
            <a:endParaRPr b="0" lang="en-HK" sz="3750" spc="-1" strike="noStrike">
              <a:latin typeface="Arial"/>
            </a:endParaRPr>
          </a:p>
        </p:txBody>
      </p:sp>
      <p:sp>
        <p:nvSpPr>
          <p:cNvPr id="188" name="object 9"/>
          <p:cNvSpPr/>
          <p:nvPr/>
        </p:nvSpPr>
        <p:spPr>
          <a:xfrm>
            <a:off x="933480" y="4631760"/>
            <a:ext cx="13215960" cy="1459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27360">
              <a:lnSpc>
                <a:spcPts val="3864"/>
              </a:lnSpc>
              <a:spcBef>
                <a:spcPts val="130"/>
              </a:spcBef>
              <a:buNone/>
            </a:pPr>
            <a:r>
              <a:rPr b="0" lang="en-HK" sz="3650" spc="-591" strike="noStrike">
                <a:latin typeface="Comic Sans MS"/>
              </a:rPr>
              <a:t>foundation</a:t>
            </a:r>
            <a:r>
              <a:rPr b="0" lang="en-HK" sz="3650" spc="-52" strike="noStrike">
                <a:latin typeface="Comic Sans MS"/>
              </a:rPr>
              <a:t> </a:t>
            </a:r>
            <a:r>
              <a:rPr b="0" lang="en-HK" sz="3650" spc="-596" strike="noStrike">
                <a:latin typeface="Comic Sans MS"/>
              </a:rPr>
              <a:t>established</a:t>
            </a:r>
            <a:r>
              <a:rPr b="0" lang="en-HK" sz="3650" spc="-157" strike="noStrike">
                <a:latin typeface="Comic Sans MS"/>
              </a:rPr>
              <a:t> </a:t>
            </a:r>
            <a:r>
              <a:rPr b="0" lang="en-HK" sz="3650" spc="-446" strike="noStrike">
                <a:latin typeface="Comic Sans MS"/>
              </a:rPr>
              <a:t>in</a:t>
            </a:r>
            <a:r>
              <a:rPr b="0" lang="en-HK" sz="3650" spc="-350" strike="noStrike">
                <a:latin typeface="Comic Sans MS"/>
              </a:rPr>
              <a:t> </a:t>
            </a:r>
            <a:r>
              <a:rPr b="0" lang="en-HK" sz="3650" spc="-650" strike="noStrike">
                <a:latin typeface="Comic Sans MS"/>
              </a:rPr>
              <a:t>D3.</a:t>
            </a:r>
            <a:endParaRPr b="0" lang="en-HK" sz="3650" spc="-1" strike="noStrike">
              <a:latin typeface="Arial"/>
            </a:endParaRPr>
          </a:p>
          <a:p>
            <a:pPr marL="12600">
              <a:lnSpc>
                <a:spcPts val="3351"/>
              </a:lnSpc>
              <a:buNone/>
            </a:pPr>
            <a:r>
              <a:rPr b="0" lang="en-HK" sz="3650" spc="-1081" strike="noStrike">
                <a:latin typeface="Comic Sans MS"/>
              </a:rPr>
              <a:t>We</a:t>
            </a:r>
            <a:r>
              <a:rPr b="0" lang="en-HK" sz="3650" spc="-256" strike="noStrike">
                <a:latin typeface="Comic Sans MS"/>
              </a:rPr>
              <a:t> </a:t>
            </a:r>
            <a:r>
              <a:rPr b="0" lang="en-HK" sz="3650" spc="-420" strike="noStrike">
                <a:latin typeface="Comic Sans MS"/>
              </a:rPr>
              <a:t>will</a:t>
            </a:r>
            <a:r>
              <a:rPr b="0" lang="en-HK" sz="3650" spc="-452" strike="noStrike">
                <a:latin typeface="Comic Sans MS"/>
              </a:rPr>
              <a:t> </a:t>
            </a:r>
            <a:r>
              <a:rPr b="0" lang="en-HK" sz="3650" spc="-591" strike="noStrike">
                <a:latin typeface="Comic Sans MS"/>
              </a:rPr>
              <a:t>transition</a:t>
            </a:r>
            <a:r>
              <a:rPr b="0" lang="en-HK" sz="3650" spc="-80" strike="noStrike">
                <a:latin typeface="Comic Sans MS"/>
              </a:rPr>
              <a:t> </a:t>
            </a:r>
            <a:r>
              <a:rPr b="0" lang="en-HK" sz="3650" spc="-761" strike="noStrike">
                <a:latin typeface="Comic Sans MS"/>
              </a:rPr>
              <a:t>from</a:t>
            </a:r>
            <a:r>
              <a:rPr b="0" lang="en-HK" sz="3650" spc="-120" strike="noStrike">
                <a:latin typeface="Comic Sans MS"/>
              </a:rPr>
              <a:t> </a:t>
            </a:r>
            <a:r>
              <a:rPr b="0" lang="en-HK" sz="3650" spc="-667" strike="noStrike">
                <a:latin typeface="Comic Sans MS"/>
              </a:rPr>
              <a:t>a</a:t>
            </a:r>
            <a:endParaRPr b="0" lang="en-HK" sz="3650" spc="-1" strike="noStrike">
              <a:latin typeface="Arial"/>
            </a:endParaRPr>
          </a:p>
          <a:p>
            <a:pPr marL="29160">
              <a:lnSpc>
                <a:spcPts val="3351"/>
              </a:lnSpc>
              <a:buNone/>
            </a:pPr>
            <a:r>
              <a:rPr b="0" lang="en-HK" sz="3650" spc="-610" strike="noStrike">
                <a:latin typeface="Comic Sans MS"/>
              </a:rPr>
              <a:t>mode</a:t>
            </a:r>
            <a:r>
              <a:rPr b="0" lang="en-HK" sz="3650" spc="-256" strike="noStrike">
                <a:latin typeface="Comic Sans MS"/>
              </a:rPr>
              <a:t> </a:t>
            </a:r>
            <a:r>
              <a:rPr b="0" lang="en-HK" sz="3650" spc="-630" strike="noStrike">
                <a:latin typeface="Comic Sans MS"/>
              </a:rPr>
              <a:t>of</a:t>
            </a:r>
            <a:r>
              <a:rPr b="0" lang="en-HK" sz="3650" spc="-460" strike="noStrike">
                <a:latin typeface="Comic Sans MS"/>
              </a:rPr>
              <a:t> </a:t>
            </a:r>
            <a:r>
              <a:rPr b="0" lang="en-HK" sz="3650" spc="-562" strike="noStrike">
                <a:latin typeface="Comic Sans MS"/>
              </a:rPr>
              <a:t>stabilisation</a:t>
            </a:r>
            <a:endParaRPr b="0" lang="en-HK" sz="3650" spc="-1" strike="noStrike">
              <a:latin typeface="Arial"/>
            </a:endParaRPr>
          </a:p>
          <a:p>
            <a:pPr marL="45000" indent="-16560">
              <a:lnSpc>
                <a:spcPct val="77000"/>
              </a:lnSpc>
              <a:spcBef>
                <a:spcPts val="516"/>
              </a:spcBef>
              <a:buNone/>
              <a:tabLst>
                <a:tab algn="l" pos="0"/>
              </a:tabLst>
            </a:pPr>
            <a:r>
              <a:rPr b="0" lang="en-HK" sz="3650" spc="-681" strike="noStrike">
                <a:latin typeface="Comic Sans MS"/>
              </a:rPr>
              <a:t>to</a:t>
            </a:r>
            <a:r>
              <a:rPr b="0" lang="en-HK" sz="3650" spc="-335" strike="noStrike">
                <a:latin typeface="Comic Sans MS"/>
              </a:rPr>
              <a:t> </a:t>
            </a:r>
            <a:r>
              <a:rPr b="0" lang="en-HK" sz="3650" spc="-551" strike="noStrike">
                <a:latin typeface="Comic Sans MS"/>
              </a:rPr>
              <a:t>one</a:t>
            </a:r>
            <a:r>
              <a:rPr b="0" lang="en-HK" sz="3650" spc="-310" strike="noStrike">
                <a:latin typeface="Comic Sans MS"/>
              </a:rPr>
              <a:t> </a:t>
            </a:r>
            <a:r>
              <a:rPr b="0" lang="en-HK" sz="3650" spc="-630" strike="noStrike">
                <a:latin typeface="Comic Sans MS"/>
              </a:rPr>
              <a:t>of</a:t>
            </a:r>
            <a:r>
              <a:rPr b="0" lang="en-HK" sz="3650" spc="-582" strike="noStrike">
                <a:latin typeface="Comic Sans MS"/>
              </a:rPr>
              <a:t> </a:t>
            </a:r>
            <a:r>
              <a:rPr b="0" lang="en-HK" sz="3650" spc="-656" strike="noStrike">
                <a:latin typeface="Comic Sans MS"/>
              </a:rPr>
              <a:t>deliberate </a:t>
            </a:r>
            <a:r>
              <a:rPr b="0" lang="en-HK" sz="3650" spc="-571" strike="noStrike">
                <a:latin typeface="Comic Sans MS"/>
              </a:rPr>
              <a:t>acceleration.</a:t>
            </a:r>
            <a:endParaRPr b="0" lang="en-HK" sz="3650" spc="-1" strike="noStrike">
              <a:latin typeface="Arial"/>
            </a:endParaRPr>
          </a:p>
          <a:p>
            <a:pPr marL="45000" indent="-16560">
              <a:lnSpc>
                <a:spcPct val="100000"/>
              </a:lnSpc>
              <a:spcBef>
                <a:spcPts val="4830"/>
              </a:spcBef>
              <a:buNone/>
              <a:tabLst>
                <a:tab algn="l" pos="0"/>
              </a:tabLst>
            </a:pPr>
            <a:endParaRPr b="0" lang="en-HK" sz="3650" spc="-1" strike="noStrike">
              <a:latin typeface="Arial"/>
            </a:endParaRPr>
          </a:p>
          <a:p>
            <a:pPr marL="2378160" indent="-1656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HK" sz="3850" spc="-746" strike="noStrike">
                <a:latin typeface="Comic Sans MS"/>
              </a:rPr>
              <a:t>The</a:t>
            </a:r>
            <a:r>
              <a:rPr b="0" lang="en-HK" sz="3850" spc="-211" strike="noStrike">
                <a:latin typeface="Comic Sans MS"/>
              </a:rPr>
              <a:t> </a:t>
            </a:r>
            <a:r>
              <a:rPr b="0" lang="en-HK" sz="3850" spc="-415" strike="noStrike">
                <a:latin typeface="Comic Sans MS"/>
              </a:rPr>
              <a:t>goal</a:t>
            </a:r>
            <a:r>
              <a:rPr b="0" lang="en-HK" sz="3850" spc="-386" strike="noStrike">
                <a:latin typeface="Comic Sans MS"/>
              </a:rPr>
              <a:t> </a:t>
            </a:r>
            <a:r>
              <a:rPr b="0" lang="en-HK" sz="3850" spc="-746" strike="noStrike">
                <a:latin typeface="Comic Sans MS"/>
              </a:rPr>
              <a:t>for</a:t>
            </a:r>
            <a:r>
              <a:rPr b="0" lang="en-HK" sz="3850" spc="-262" strike="noStrike">
                <a:latin typeface="Comic Sans MS"/>
              </a:rPr>
              <a:t> </a:t>
            </a:r>
            <a:r>
              <a:rPr b="0" lang="en-HK" sz="3850" spc="-466" strike="noStrike">
                <a:latin typeface="Comic Sans MS"/>
              </a:rPr>
              <a:t>g4</a:t>
            </a:r>
            <a:r>
              <a:rPr b="0" lang="en-HK" sz="3850" spc="-582" strike="noStrike">
                <a:latin typeface="Comic Sans MS"/>
              </a:rPr>
              <a:t> </a:t>
            </a:r>
            <a:r>
              <a:rPr b="0" lang="en-HK" sz="3850" spc="-316" strike="noStrike">
                <a:latin typeface="Comic Sans MS"/>
              </a:rPr>
              <a:t>is</a:t>
            </a:r>
            <a:r>
              <a:rPr b="0" lang="en-HK" sz="3850" spc="-457" strike="noStrike">
                <a:latin typeface="Comic Sans MS"/>
              </a:rPr>
              <a:t> </a:t>
            </a:r>
            <a:r>
              <a:rPr b="0" lang="en-HK" sz="3850" spc="-511" strike="noStrike">
                <a:latin typeface="Comic Sans MS"/>
              </a:rPr>
              <a:t>clear:</a:t>
            </a:r>
            <a:r>
              <a:rPr b="0" lang="en-HK" sz="3850" spc="-262" strike="noStrike">
                <a:latin typeface="Comic Sans MS"/>
              </a:rPr>
              <a:t> </a:t>
            </a:r>
            <a:r>
              <a:rPr b="0" lang="en-HK" sz="3850" spc="-650" strike="noStrike">
                <a:latin typeface="Comic Sans MS"/>
              </a:rPr>
              <a:t>stronger</a:t>
            </a:r>
            <a:r>
              <a:rPr b="0" lang="en-HK" sz="3850" spc="-205" strike="noStrike">
                <a:latin typeface="Comic Sans MS"/>
              </a:rPr>
              <a:t> </a:t>
            </a:r>
            <a:r>
              <a:rPr b="0" lang="en-HK" sz="3850" spc="-681" strike="noStrike">
                <a:latin typeface="Comic Sans MS"/>
              </a:rPr>
              <a:t>growth</a:t>
            </a:r>
            <a:r>
              <a:rPr b="0" lang="en-HK" sz="3850" spc="-114" strike="noStrike">
                <a:latin typeface="Comic Sans MS"/>
              </a:rPr>
              <a:t> </a:t>
            </a:r>
            <a:r>
              <a:rPr b="0" lang="en-HK" sz="3850" spc="-647" strike="noStrike">
                <a:latin typeface="Comic Sans MS"/>
              </a:rPr>
              <a:t>with</a:t>
            </a:r>
            <a:r>
              <a:rPr b="0" lang="en-HK" sz="3850" spc="-216" strike="noStrike">
                <a:latin typeface="Comic Sans MS"/>
              </a:rPr>
              <a:t> </a:t>
            </a:r>
            <a:r>
              <a:rPr b="0" lang="en-HK" sz="3850" spc="-642" strike="noStrike">
                <a:latin typeface="Comic Sans MS"/>
              </a:rPr>
              <a:t>higher</a:t>
            </a:r>
            <a:r>
              <a:rPr b="0" lang="en-HK" sz="3850" spc="-86" strike="noStrike">
                <a:latin typeface="Comic Sans MS"/>
              </a:rPr>
              <a:t> </a:t>
            </a:r>
            <a:r>
              <a:rPr b="0" lang="en-HK" sz="3850" spc="-562" strike="noStrike">
                <a:latin typeface="Comic Sans MS"/>
              </a:rPr>
              <a:t>predictability.</a:t>
            </a:r>
            <a:endParaRPr b="0" lang="en-HK" sz="3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object 2" descr=""/>
          <p:cNvPicPr/>
          <p:nvPr/>
        </p:nvPicPr>
        <p:blipFill>
          <a:blip r:embed="rId1"/>
          <a:stretch/>
        </p:blipFill>
        <p:spPr>
          <a:xfrm>
            <a:off x="762120" y="5270400"/>
            <a:ext cx="7822800" cy="3669840"/>
          </a:xfrm>
          <a:prstGeom prst="rect">
            <a:avLst/>
          </a:prstGeom>
          <a:ln w="0">
            <a:noFill/>
          </a:ln>
        </p:spPr>
      </p:pic>
      <p:pic>
        <p:nvPicPr>
          <p:cNvPr id="190" name="object 3" descr=""/>
          <p:cNvPicPr/>
          <p:nvPr/>
        </p:nvPicPr>
        <p:blipFill>
          <a:blip r:embed="rId2"/>
          <a:stretch/>
        </p:blipFill>
        <p:spPr>
          <a:xfrm>
            <a:off x="8801280" y="5448240"/>
            <a:ext cx="7886520" cy="3492000"/>
          </a:xfrm>
          <a:prstGeom prst="rect">
            <a:avLst/>
          </a:prstGeom>
          <a:ln w="0">
            <a:noFill/>
          </a:ln>
        </p:spPr>
      </p:pic>
      <p:pic>
        <p:nvPicPr>
          <p:cNvPr id="191" name="object 4" descr=""/>
          <p:cNvPicPr/>
          <p:nvPr/>
        </p:nvPicPr>
        <p:blipFill>
          <a:blip r:embed="rId3"/>
          <a:stretch/>
        </p:blipFill>
        <p:spPr>
          <a:xfrm>
            <a:off x="698400" y="1816200"/>
            <a:ext cx="7886520" cy="3301560"/>
          </a:xfrm>
          <a:prstGeom prst="rect">
            <a:avLst/>
          </a:prstGeom>
          <a:ln w="0">
            <a:noFill/>
          </a:ln>
        </p:spPr>
      </p:pic>
      <p:pic>
        <p:nvPicPr>
          <p:cNvPr id="192" name="object 5" descr=""/>
          <p:cNvPicPr/>
          <p:nvPr/>
        </p:nvPicPr>
        <p:blipFill>
          <a:blip r:embed="rId4"/>
          <a:stretch/>
        </p:blipFill>
        <p:spPr>
          <a:xfrm>
            <a:off x="8788320" y="1816200"/>
            <a:ext cx="7899120" cy="3288960"/>
          </a:xfrm>
          <a:prstGeom prst="rect">
            <a:avLst/>
          </a:prstGeom>
          <a:ln w="0">
            <a:noFill/>
          </a:ln>
        </p:spPr>
      </p:pic>
      <p:sp>
        <p:nvSpPr>
          <p:cNvPr id="193" name="object 6"/>
          <p:cNvSpPr/>
          <p:nvPr/>
        </p:nvSpPr>
        <p:spPr>
          <a:xfrm>
            <a:off x="9105840" y="5370120"/>
            <a:ext cx="7369920" cy="360"/>
          </a:xfrm>
          <a:custGeom>
            <a:avLst/>
            <a:gdLst/>
            <a:ahLst/>
            <a:rect l="l" t="t" r="r" b="b"/>
            <a:pathLst>
              <a:path w="7370444" h="0">
                <a:moveTo>
                  <a:pt x="0" y="0"/>
                </a:moveTo>
                <a:lnTo>
                  <a:pt x="7370233" y="0"/>
                </a:lnTo>
              </a:path>
            </a:pathLst>
          </a:custGeom>
          <a:noFill/>
          <a:ln w="4233">
            <a:solidFill>
              <a:srgbClr val="74777c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194" name="object 7" descr=""/>
          <p:cNvPicPr/>
          <p:nvPr/>
        </p:nvPicPr>
        <p:blipFill>
          <a:blip r:embed="rId5"/>
          <a:stretch/>
        </p:blipFill>
        <p:spPr>
          <a:xfrm>
            <a:off x="1219320" y="5740560"/>
            <a:ext cx="723600" cy="736200"/>
          </a:xfrm>
          <a:prstGeom prst="rect">
            <a:avLst/>
          </a:prstGeom>
          <a:ln w="0">
            <a:noFill/>
          </a:ln>
        </p:spPr>
      </p:pic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1014480" y="616320"/>
            <a:ext cx="1206288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5350" spc="89" strike="noStrike">
                <a:solidFill>
                  <a:srgbClr val="2a2a2a"/>
                </a:solidFill>
                <a:latin typeface="Cambria"/>
              </a:rPr>
              <a:t>Q4</a:t>
            </a:r>
            <a:r>
              <a:rPr b="0" lang="en-HK" sz="5350" spc="313" strike="noStrike">
                <a:solidFill>
                  <a:srgbClr val="2a2a2a"/>
                </a:solidFill>
                <a:latin typeface="Cambria"/>
              </a:rPr>
              <a:t> </a:t>
            </a:r>
            <a:r>
              <a:rPr b="0" lang="en-HK" sz="5350" spc="-1" strike="noStrike">
                <a:solidFill>
                  <a:srgbClr val="212121"/>
                </a:solidFill>
                <a:latin typeface="Cambria"/>
              </a:rPr>
              <a:t>Focus</a:t>
            </a:r>
            <a:r>
              <a:rPr b="0" lang="en-HK" sz="5350" spc="338" strike="noStrike">
                <a:solidFill>
                  <a:srgbClr val="212121"/>
                </a:solidFill>
                <a:latin typeface="Cambria"/>
              </a:rPr>
              <a:t> </a:t>
            </a:r>
            <a:r>
              <a:rPr b="0" lang="en-HK" sz="5350" spc="-1" strike="noStrike">
                <a:solidFill>
                  <a:srgbClr val="232323"/>
                </a:solidFill>
                <a:latin typeface="Cambria"/>
              </a:rPr>
              <a:t>Areas</a:t>
            </a:r>
            <a:r>
              <a:rPr b="0" lang="en-HK" sz="5350" spc="423" strike="noStrike">
                <a:solidFill>
                  <a:srgbClr val="232323"/>
                </a:solidFill>
                <a:latin typeface="Cambria"/>
              </a:rPr>
              <a:t> </a:t>
            </a:r>
            <a:r>
              <a:rPr b="0" lang="en-HK" sz="5350" spc="49" strike="noStrike">
                <a:solidFill>
                  <a:srgbClr val="212121"/>
                </a:solidFill>
                <a:latin typeface="Cambria"/>
              </a:rPr>
              <a:t>and</a:t>
            </a:r>
            <a:r>
              <a:rPr b="0" lang="en-HK" sz="5350" spc="327" strike="noStrike">
                <a:solidFill>
                  <a:srgbClr val="212121"/>
                </a:solidFill>
                <a:latin typeface="Cambria"/>
              </a:rPr>
              <a:t> </a:t>
            </a:r>
            <a:r>
              <a:rPr b="0" lang="en-HK" sz="5350" spc="-1" strike="noStrike">
                <a:solidFill>
                  <a:srgbClr val="232323"/>
                </a:solidFill>
                <a:latin typeface="Cambria"/>
              </a:rPr>
              <a:t>Measurable</a:t>
            </a:r>
            <a:r>
              <a:rPr b="0" lang="en-HK" sz="5350" spc="732" strike="noStrike">
                <a:solidFill>
                  <a:srgbClr val="232323"/>
                </a:solidFill>
                <a:latin typeface="Cambria"/>
              </a:rPr>
              <a:t> </a:t>
            </a:r>
            <a:r>
              <a:rPr b="0" lang="en-HK" sz="5350" spc="-12" strike="noStrike">
                <a:solidFill>
                  <a:srgbClr val="232323"/>
                </a:solidFill>
                <a:latin typeface="Cambria"/>
              </a:rPr>
              <a:t>Targets</a:t>
            </a:r>
            <a:endParaRPr b="0" lang="en-HK" sz="5350" spc="-1" strike="noStrike">
              <a:latin typeface="Calibri"/>
            </a:endParaRPr>
          </a:p>
        </p:txBody>
      </p:sp>
      <p:sp>
        <p:nvSpPr>
          <p:cNvPr id="196" name="object 9"/>
          <p:cNvSpPr/>
          <p:nvPr/>
        </p:nvSpPr>
        <p:spPr>
          <a:xfrm>
            <a:off x="2251440" y="2174760"/>
            <a:ext cx="5094360" cy="9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92" strike="noStrike">
                <a:latin typeface="Cambria"/>
              </a:rPr>
              <a:t>1.</a:t>
            </a:r>
            <a:r>
              <a:rPr b="0" lang="en-HK" sz="3100" spc="32" strike="noStrike">
                <a:latin typeface="Cambria"/>
              </a:rPr>
              <a:t> </a:t>
            </a:r>
            <a:r>
              <a:rPr b="0" lang="en-HK" sz="3100" spc="58" strike="noStrike">
                <a:latin typeface="Cambria"/>
              </a:rPr>
              <a:t>Scale</a:t>
            </a:r>
            <a:r>
              <a:rPr b="0" lang="en-HK" sz="3100" spc="18" strike="noStrike">
                <a:latin typeface="Cambria"/>
              </a:rPr>
              <a:t> </a:t>
            </a:r>
            <a:r>
              <a:rPr b="0" lang="en-HK" sz="3100" spc="72" strike="noStrike">
                <a:latin typeface="Cambria"/>
              </a:rPr>
              <a:t>Successful</a:t>
            </a:r>
            <a:r>
              <a:rPr b="0" lang="en-HK" sz="3100" spc="89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Initiatives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97" name="object 10"/>
          <p:cNvSpPr/>
          <p:nvPr/>
        </p:nvSpPr>
        <p:spPr>
          <a:xfrm>
            <a:off x="1247760" y="3437280"/>
            <a:ext cx="2553480" cy="127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>
              <a:lnSpc>
                <a:spcPts val="3370"/>
              </a:lnSpc>
              <a:spcBef>
                <a:spcPts val="136"/>
              </a:spcBef>
              <a:buNone/>
              <a:tabLst>
                <a:tab algn="l" pos="685080"/>
              </a:tabLst>
            </a:pPr>
            <a:r>
              <a:rPr b="0" lang="en-HK" sz="2950" spc="-26" strike="noStrike">
                <a:latin typeface="Cambria"/>
              </a:rPr>
              <a:t>Key</a:t>
            </a:r>
            <a:r>
              <a:rPr b="0" lang="en-HK" sz="2950" spc="-1" strike="noStrike">
                <a:latin typeface="Cambria"/>
              </a:rPr>
              <a:t>	</a:t>
            </a:r>
            <a:r>
              <a:rPr b="0" lang="en-HK" sz="2950" spc="-21" strike="noStrike">
                <a:latin typeface="Cambria"/>
              </a:rPr>
              <a:t>KPI:</a:t>
            </a:r>
            <a:endParaRPr b="0" lang="en-HK" sz="2950" spc="-1" strike="noStrike">
              <a:latin typeface="Arial"/>
            </a:endParaRPr>
          </a:p>
          <a:p>
            <a:pPr marL="25920">
              <a:lnSpc>
                <a:spcPts val="3251"/>
              </a:lnSpc>
              <a:buNone/>
              <a:tabLst>
                <a:tab algn="l" pos="685080"/>
              </a:tabLst>
            </a:pPr>
            <a:r>
              <a:rPr b="0" lang="en-HK" sz="2850" spc="-12" strike="noStrike">
                <a:latin typeface="Cambria"/>
              </a:rPr>
              <a:t>Revenue</a:t>
            </a:r>
            <a:r>
              <a:rPr b="0" lang="en-HK" sz="2850" spc="-114" strike="noStrike">
                <a:latin typeface="Cambria"/>
              </a:rPr>
              <a:t> </a:t>
            </a:r>
            <a:r>
              <a:rPr b="0" lang="en-HK" sz="2850" spc="-60" strike="noStrike">
                <a:latin typeface="Cambria"/>
              </a:rPr>
              <a:t>Growth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98" name="object 11"/>
          <p:cNvSpPr/>
          <p:nvPr/>
        </p:nvSpPr>
        <p:spPr>
          <a:xfrm>
            <a:off x="1209600" y="5785560"/>
            <a:ext cx="4193640" cy="243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3160" bIns="0" anchor="t">
            <a:spAutoFit/>
          </a:bodyPr>
          <a:p>
            <a:pPr marL="931680" indent="-11520">
              <a:lnSpc>
                <a:spcPts val="3300"/>
              </a:lnSpc>
              <a:spcBef>
                <a:spcPts val="655"/>
              </a:spcBef>
              <a:buNone/>
              <a:tabLst>
                <a:tab algn="l" pos="0"/>
              </a:tabLst>
            </a:pPr>
            <a:r>
              <a:rPr b="0" lang="en-HK" sz="3200" spc="-1" strike="noStrike">
                <a:latin typeface="Cambria"/>
              </a:rPr>
              <a:t>3.</a:t>
            </a:r>
            <a:r>
              <a:rPr b="0" lang="en-HK" sz="3200" spc="-106" strike="noStrike">
                <a:latin typeface="Cambria"/>
              </a:rPr>
              <a:t> </a:t>
            </a:r>
            <a:r>
              <a:rPr b="0" lang="en-HK" sz="3200" spc="-1" strike="noStrike">
                <a:latin typeface="Cambria"/>
              </a:rPr>
              <a:t>Enhance</a:t>
            </a:r>
            <a:r>
              <a:rPr b="0" lang="en-HK" sz="3200" spc="49" strike="noStrike">
                <a:latin typeface="Cambria"/>
              </a:rPr>
              <a:t> </a:t>
            </a:r>
            <a:r>
              <a:rPr b="0" lang="en-HK" sz="3200" spc="-12" strike="noStrike">
                <a:latin typeface="Cambria"/>
              </a:rPr>
              <a:t>Quality </a:t>
            </a:r>
            <a:r>
              <a:rPr b="0" lang="en-HK" sz="3200" spc="-1" strike="noStrike">
                <a:latin typeface="Cambria"/>
              </a:rPr>
              <a:t>&amp;</a:t>
            </a:r>
            <a:r>
              <a:rPr b="0" lang="en-HK" sz="3200" spc="18" strike="noStrike">
                <a:latin typeface="Cambria"/>
              </a:rPr>
              <a:t> </a:t>
            </a:r>
            <a:r>
              <a:rPr b="0" lang="en-HK" sz="3200" spc="-12" strike="noStrike">
                <a:latin typeface="Cambria"/>
              </a:rPr>
              <a:t>Predictability</a:t>
            </a:r>
            <a:endParaRPr b="0" lang="en-HK" sz="3200" spc="-1" strike="noStrike">
              <a:latin typeface="Arial"/>
            </a:endParaRPr>
          </a:p>
          <a:p>
            <a:pPr marL="12600" indent="-11520">
              <a:lnSpc>
                <a:spcPct val="100000"/>
              </a:lnSpc>
              <a:spcBef>
                <a:spcPts val="1539"/>
              </a:spcBef>
              <a:buNone/>
              <a:tabLst>
                <a:tab algn="l" pos="2541240"/>
              </a:tabLst>
            </a:pPr>
            <a:r>
              <a:rPr b="0" lang="en-HK" sz="2950" spc="-92" strike="noStrike">
                <a:latin typeface="Cambria"/>
              </a:rPr>
              <a:t>Key</a:t>
            </a:r>
            <a:r>
              <a:rPr b="0" lang="en-HK" sz="2950" spc="9" strike="noStrike">
                <a:latin typeface="Cambria"/>
              </a:rPr>
              <a:t> </a:t>
            </a:r>
            <a:r>
              <a:rPr b="0" lang="en-HK" sz="2950" spc="-151" strike="noStrike">
                <a:latin typeface="Cambria"/>
              </a:rPr>
              <a:t>KPI:</a:t>
            </a:r>
            <a:r>
              <a:rPr b="0" lang="en-HK" sz="2950" spc="-15" strike="noStrike">
                <a:latin typeface="Cambria"/>
              </a:rPr>
              <a:t> </a:t>
            </a:r>
            <a:r>
              <a:rPr b="0" lang="en-HK" sz="2950" spc="-12" strike="noStrike">
                <a:latin typeface="Cambria"/>
              </a:rPr>
              <a:t>Quality</a:t>
            </a:r>
            <a:r>
              <a:rPr b="0" lang="en-HK" sz="2950" spc="-1" strike="noStrike">
                <a:latin typeface="Cambria"/>
              </a:rPr>
              <a:t>	</a:t>
            </a:r>
            <a:r>
              <a:rPr b="0" lang="en-HK" sz="2950" spc="-21" strike="noStrike">
                <a:latin typeface="Cambria"/>
              </a:rPr>
              <a:t>Score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99" name="object 12"/>
          <p:cNvSpPr/>
          <p:nvPr/>
        </p:nvSpPr>
        <p:spPr>
          <a:xfrm>
            <a:off x="6599520" y="3347280"/>
            <a:ext cx="1107720" cy="98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3200" spc="-372" strike="noStrike">
                <a:solidFill>
                  <a:srgbClr val="9c796d"/>
                </a:solidFill>
                <a:latin typeface="Consolas"/>
              </a:rPr>
              <a:t>Target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200" name="object 13"/>
          <p:cNvSpPr/>
          <p:nvPr/>
        </p:nvSpPr>
        <p:spPr>
          <a:xfrm>
            <a:off x="6007680" y="6885000"/>
            <a:ext cx="1776240" cy="136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  <a:tabLst>
                <a:tab algn="l" pos="1221120"/>
              </a:tabLst>
            </a:pPr>
            <a:r>
              <a:rPr b="0" lang="en-HK" sz="2950" spc="-86" strike="noStrike">
                <a:solidFill>
                  <a:srgbClr val="9e7464"/>
                </a:solidFill>
                <a:latin typeface="Cambria"/>
              </a:rPr>
              <a:t>Tai-</a:t>
            </a:r>
            <a:r>
              <a:rPr b="0" lang="en-HK" sz="2950" spc="-26" strike="noStrike">
                <a:solidFill>
                  <a:srgbClr val="9e7464"/>
                </a:solidFill>
                <a:latin typeface="Cambria"/>
              </a:rPr>
              <a:t>get</a:t>
            </a:r>
            <a:r>
              <a:rPr b="0" lang="en-HK" sz="2950" spc="-1" strike="noStrike">
                <a:solidFill>
                  <a:srgbClr val="9e7464"/>
                </a:solidFill>
                <a:latin typeface="Cambria"/>
              </a:rPr>
              <a:t>	</a:t>
            </a:r>
            <a:r>
              <a:rPr b="0" lang="en-HK" sz="2950" spc="109" strike="noStrike">
                <a:solidFill>
                  <a:srgbClr val="b17564"/>
                </a:solidFill>
                <a:latin typeface="Cambria"/>
              </a:rPr>
              <a:t>&gt;</a:t>
            </a:r>
            <a:r>
              <a:rPr b="0" lang="en-HK" sz="2950" spc="137" strike="noStrike">
                <a:solidFill>
                  <a:srgbClr val="b17564"/>
                </a:solidFill>
                <a:latin typeface="Cambria"/>
              </a:rPr>
              <a:t> </a:t>
            </a:r>
            <a:r>
              <a:rPr b="0" lang="en-HK" sz="2950" spc="-52" strike="noStrike">
                <a:solidFill>
                  <a:srgbClr val="bc6954"/>
                </a:solidFill>
                <a:latin typeface="Cambria"/>
              </a:rPr>
              <a:t>X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01" name="object 14"/>
          <p:cNvSpPr/>
          <p:nvPr/>
        </p:nvSpPr>
        <p:spPr>
          <a:xfrm>
            <a:off x="10274760" y="2054160"/>
            <a:ext cx="4431240" cy="13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ts val="3484"/>
              </a:lnSpc>
              <a:spcBef>
                <a:spcPts val="125"/>
              </a:spcBef>
              <a:buNone/>
            </a:pPr>
            <a:r>
              <a:rPr b="0" lang="en-HK" sz="3100" spc="-1" strike="noStrike">
                <a:latin typeface="Cambria"/>
              </a:rPr>
              <a:t>2.</a:t>
            </a:r>
            <a:r>
              <a:rPr b="0" lang="en-HK" sz="3100" spc="103" strike="noStrike">
                <a:latin typeface="Cambria"/>
              </a:rPr>
              <a:t> </a:t>
            </a:r>
            <a:r>
              <a:rPr b="0" lang="en-HK" sz="3100" spc="49" strike="noStrike">
                <a:latin typeface="Cambria"/>
              </a:rPr>
              <a:t>Drive</a:t>
            </a:r>
            <a:r>
              <a:rPr b="0" lang="en-HK" sz="3100" spc="109" strike="noStrike">
                <a:latin typeface="Cambria"/>
              </a:rPr>
              <a:t> </a:t>
            </a:r>
            <a:r>
              <a:rPr b="0" lang="en-HK" sz="3100" spc="-1" strike="noStrike">
                <a:latin typeface="Cambria"/>
              </a:rPr>
              <a:t>Efficiency</a:t>
            </a:r>
            <a:r>
              <a:rPr b="0" lang="en-HK" sz="3100" spc="378" strike="noStrike">
                <a:latin typeface="Cambria"/>
              </a:rPr>
              <a:t> </a:t>
            </a:r>
            <a:r>
              <a:rPr b="0" lang="en-HK" sz="3100" spc="-151" strike="noStrike">
                <a:latin typeface="Cambria"/>
              </a:rPr>
              <a:t>&amp;</a:t>
            </a:r>
            <a:r>
              <a:rPr b="0" lang="en-HK" sz="3100" spc="69" strike="noStrike">
                <a:latin typeface="Cambria"/>
              </a:rPr>
              <a:t> </a:t>
            </a:r>
            <a:r>
              <a:rPr b="0" lang="en-HK" sz="3100" spc="89" strike="noStrike">
                <a:latin typeface="Cambria"/>
              </a:rPr>
              <a:t>Cost</a:t>
            </a:r>
            <a:endParaRPr b="0" lang="en-HK" sz="3100" spc="-1" strike="noStrike">
              <a:latin typeface="Arial"/>
            </a:endParaRPr>
          </a:p>
          <a:p>
            <a:pPr marL="14040">
              <a:lnSpc>
                <a:spcPts val="3606"/>
              </a:lnSpc>
              <a:buNone/>
            </a:pPr>
            <a:r>
              <a:rPr b="0" lang="en-HK" sz="3200" spc="-12" strike="noStrike">
                <a:latin typeface="Cambria"/>
              </a:rPr>
              <a:t>Optimisation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202" name="object 15"/>
          <p:cNvSpPr/>
          <p:nvPr/>
        </p:nvSpPr>
        <p:spPr>
          <a:xfrm>
            <a:off x="9350280" y="3304800"/>
            <a:ext cx="2001240" cy="202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4040">
              <a:lnSpc>
                <a:spcPts val="3076"/>
              </a:lnSpc>
              <a:spcBef>
                <a:spcPts val="125"/>
              </a:spcBef>
              <a:buNone/>
            </a:pPr>
            <a:r>
              <a:rPr b="0" lang="en-HK" sz="2750" spc="-1" strike="noStrike">
                <a:latin typeface="Cambria"/>
              </a:rPr>
              <a:t>Key</a:t>
            </a:r>
            <a:r>
              <a:rPr b="0" lang="en-HK" sz="2750" spc="123" strike="noStrike">
                <a:latin typeface="Cambria"/>
              </a:rPr>
              <a:t> </a:t>
            </a:r>
            <a:r>
              <a:rPr b="0" lang="en-HK" sz="2750" spc="-21" strike="noStrike">
                <a:latin typeface="Cambria"/>
              </a:rPr>
              <a:t>KPI:</a:t>
            </a:r>
            <a:endParaRPr b="0" lang="en-HK" sz="2750" spc="-1" strike="noStrike">
              <a:latin typeface="Arial"/>
            </a:endParaRPr>
          </a:p>
          <a:p>
            <a:pPr marL="12600">
              <a:lnSpc>
                <a:spcPts val="3095"/>
              </a:lnSpc>
              <a:buNone/>
            </a:pPr>
            <a:r>
              <a:rPr b="0" lang="en-HK" sz="2950" spc="-66" strike="noStrike">
                <a:latin typeface="Cambria"/>
              </a:rPr>
              <a:t>Productivity</a:t>
            </a:r>
            <a:endParaRPr b="0" lang="en-HK" sz="2950" spc="-1" strike="noStrike">
              <a:latin typeface="Arial"/>
            </a:endParaRPr>
          </a:p>
          <a:p>
            <a:pPr marL="12600">
              <a:lnSpc>
                <a:spcPts val="3260"/>
              </a:lnSpc>
              <a:buNone/>
            </a:pPr>
            <a:r>
              <a:rPr b="0" lang="en-HK" sz="2900" spc="-137" strike="noStrike">
                <a:latin typeface="Cambria"/>
              </a:rPr>
              <a:t>Improvement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03" name="object 16"/>
          <p:cNvSpPr/>
          <p:nvPr/>
        </p:nvSpPr>
        <p:spPr>
          <a:xfrm>
            <a:off x="10246680" y="5832360"/>
            <a:ext cx="3609720" cy="9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1" strike="noStrike">
                <a:latin typeface="Cambria"/>
              </a:rPr>
              <a:t>4.</a:t>
            </a:r>
            <a:r>
              <a:rPr b="0" lang="en-HK" sz="3100" spc="-72" strike="noStrike">
                <a:latin typeface="Cambria"/>
              </a:rPr>
              <a:t> </a:t>
            </a:r>
            <a:r>
              <a:rPr b="0" lang="en-HK" sz="3100" spc="58" strike="noStrike">
                <a:latin typeface="Cambria"/>
              </a:rPr>
              <a:t>Launch</a:t>
            </a:r>
            <a:r>
              <a:rPr b="0" lang="en-HK" sz="3100" spc="199" strike="noStrike">
                <a:latin typeface="Cambria"/>
              </a:rPr>
              <a:t> </a:t>
            </a:r>
            <a:r>
              <a:rPr b="0" lang="en-HK" sz="3100" spc="-1" strike="noStrike">
                <a:latin typeface="Cambria"/>
              </a:rPr>
              <a:t>for</a:t>
            </a:r>
            <a:r>
              <a:rPr b="0" lang="en-HK" sz="3100" spc="109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Impact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204" name="object 17"/>
          <p:cNvSpPr/>
          <p:nvPr/>
        </p:nvSpPr>
        <p:spPr>
          <a:xfrm>
            <a:off x="9327240" y="6942240"/>
            <a:ext cx="1815840" cy="16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23040">
              <a:lnSpc>
                <a:spcPts val="3396"/>
              </a:lnSpc>
              <a:spcBef>
                <a:spcPts val="136"/>
              </a:spcBef>
              <a:buNone/>
            </a:pPr>
            <a:r>
              <a:rPr b="0" lang="en-HK" sz="2950" spc="-92" strike="noStrike">
                <a:latin typeface="Cambria"/>
              </a:rPr>
              <a:t>Key</a:t>
            </a:r>
            <a:r>
              <a:rPr b="0" lang="en-HK" sz="2950" spc="-21" strike="noStrike">
                <a:latin typeface="Cambria"/>
              </a:rPr>
              <a:t> KPI:</a:t>
            </a:r>
            <a:endParaRPr b="0" lang="en-HK" sz="2950" spc="-1" strike="noStrike">
              <a:latin typeface="Arial"/>
            </a:endParaRPr>
          </a:p>
          <a:p>
            <a:pPr marL="12600">
              <a:lnSpc>
                <a:spcPts val="2999"/>
              </a:lnSpc>
              <a:buNone/>
            </a:pPr>
            <a:r>
              <a:rPr b="0" lang="en-HK" sz="2700" spc="52" strike="noStrike">
                <a:latin typeface="Cambria"/>
              </a:rPr>
              <a:t>Customer</a:t>
            </a:r>
            <a:endParaRPr b="0" lang="en-HK" sz="2700" spc="-1" strike="noStrike">
              <a:latin typeface="Arial"/>
            </a:endParaRPr>
          </a:p>
          <a:p>
            <a:pPr marL="16560">
              <a:lnSpc>
                <a:spcPts val="3206"/>
              </a:lnSpc>
              <a:buNone/>
            </a:pPr>
            <a:r>
              <a:rPr b="0" lang="en-HK" sz="2750" spc="-12" strike="noStrike">
                <a:latin typeface="Arial MT"/>
              </a:rPr>
              <a:t>Satisfaction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05" name="object 18"/>
          <p:cNvSpPr/>
          <p:nvPr/>
        </p:nvSpPr>
        <p:spPr>
          <a:xfrm>
            <a:off x="1206000" y="7686360"/>
            <a:ext cx="33404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2750" spc="-86" strike="noStrike">
                <a:latin typeface="Arial MT"/>
              </a:rPr>
              <a:t>Key</a:t>
            </a:r>
            <a:r>
              <a:rPr b="0" lang="en-HK" sz="2750" spc="-111" strike="noStrike">
                <a:latin typeface="Arial MT"/>
              </a:rPr>
              <a:t> </a:t>
            </a:r>
            <a:r>
              <a:rPr b="0" lang="en-HK" sz="4118" spc="-180" strike="noStrike" baseline="1000">
                <a:latin typeface="Arial MT"/>
              </a:rPr>
              <a:t>KPI:</a:t>
            </a:r>
            <a:r>
              <a:rPr b="0" lang="en-HK" sz="4118" spc="-106" strike="noStrike" baseline="1000">
                <a:latin typeface="Arial MT"/>
              </a:rPr>
              <a:t> </a:t>
            </a:r>
            <a:r>
              <a:rPr b="0" lang="en-HK" sz="4118" spc="-1" strike="noStrike" baseline="1000">
                <a:latin typeface="Arial MT"/>
              </a:rPr>
              <a:t>Delivery</a:t>
            </a:r>
            <a:r>
              <a:rPr b="0" lang="en-HK" sz="4118" spc="-114" strike="noStrike" baseline="1000">
                <a:latin typeface="Arial MT"/>
              </a:rPr>
              <a:t> </a:t>
            </a:r>
            <a:r>
              <a:rPr b="0" lang="en-HK" sz="2750" spc="-75" strike="noStrike">
                <a:latin typeface="Arial MT"/>
              </a:rPr>
              <a:t>SLA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06" name="object 19"/>
          <p:cNvSpPr/>
          <p:nvPr/>
        </p:nvSpPr>
        <p:spPr>
          <a:xfrm>
            <a:off x="5171760" y="7883280"/>
            <a:ext cx="2928240" cy="85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864360"/>
              </a:tabLst>
            </a:pPr>
            <a:r>
              <a:rPr b="0" lang="en-HK" sz="2750" spc="222" strike="noStrike">
                <a:solidFill>
                  <a:srgbClr val="c36d56"/>
                </a:solidFill>
                <a:latin typeface="Arial MT"/>
              </a:rPr>
              <a:t>{tt|t</a:t>
            </a:r>
            <a:r>
              <a:rPr b="0" lang="en-HK" sz="2750" spc="-1" strike="noStrike">
                <a:solidFill>
                  <a:srgbClr val="c36d56"/>
                </a:solidFill>
                <a:latin typeface="Arial MT"/>
              </a:rPr>
              <a:t>	</a:t>
            </a:r>
            <a:r>
              <a:rPr b="0" lang="en-HK" sz="2750" spc="58" strike="noStrike">
                <a:solidFill>
                  <a:srgbClr val="a17767"/>
                </a:solidFill>
                <a:latin typeface="Arial MT"/>
              </a:rPr>
              <a:t>Target</a:t>
            </a:r>
            <a:r>
              <a:rPr b="0" lang="en-HK" sz="2750" spc="352" strike="noStrike">
                <a:solidFill>
                  <a:srgbClr val="a17767"/>
                </a:solidFill>
                <a:latin typeface="Arial MT"/>
              </a:rPr>
              <a:t> </a:t>
            </a:r>
            <a:r>
              <a:rPr b="0" lang="en-HK" sz="2750" spc="72" strike="noStrike">
                <a:solidFill>
                  <a:srgbClr val="a16d5e"/>
                </a:solidFill>
                <a:latin typeface="Arial MT"/>
              </a:rPr>
              <a:t>a</a:t>
            </a:r>
            <a:r>
              <a:rPr b="0" lang="en-HK" sz="2750" spc="123" strike="noStrike">
                <a:solidFill>
                  <a:srgbClr val="a16d5e"/>
                </a:solidFill>
                <a:latin typeface="Arial MT"/>
              </a:rPr>
              <a:t> </a:t>
            </a:r>
            <a:r>
              <a:rPr b="0" lang="en-HK" sz="2750" spc="-26" strike="noStrike">
                <a:solidFill>
                  <a:srgbClr val="ba644d"/>
                </a:solidFill>
                <a:latin typeface="Arial MT"/>
              </a:rPr>
              <a:t>X%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207" name="object 20"/>
          <p:cNvSpPr/>
          <p:nvPr/>
        </p:nvSpPr>
        <p:spPr>
          <a:xfrm>
            <a:off x="14600520" y="3347280"/>
            <a:ext cx="1107720" cy="98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3200" spc="-372" strike="noStrike">
                <a:solidFill>
                  <a:srgbClr val="996e5d"/>
                </a:solidFill>
                <a:latin typeface="Consolas"/>
              </a:rPr>
              <a:t>Target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208" name="object 21"/>
          <p:cNvSpPr/>
          <p:nvPr/>
        </p:nvSpPr>
        <p:spPr>
          <a:xfrm>
            <a:off x="14550480" y="7060320"/>
            <a:ext cx="1588320" cy="15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3529"/>
              </a:lnSpc>
              <a:spcBef>
                <a:spcPts val="105"/>
              </a:spcBef>
              <a:buNone/>
            </a:pPr>
            <a:r>
              <a:rPr b="0" lang="en-HK" sz="3050" spc="-86" strike="noStrike">
                <a:solidFill>
                  <a:srgbClr val="a0776b"/>
                </a:solidFill>
                <a:latin typeface="Consolas"/>
              </a:rPr>
              <a:t>Tarqet</a:t>
            </a:r>
            <a:endParaRPr b="0" lang="en-HK" sz="3050" spc="-1" strike="noStrike">
              <a:latin typeface="Arial"/>
            </a:endParaRPr>
          </a:p>
          <a:p>
            <a:pPr marL="33120">
              <a:lnSpc>
                <a:spcPts val="4371"/>
              </a:lnSpc>
              <a:buNone/>
            </a:pPr>
            <a:r>
              <a:rPr b="0" i="1" lang="en-HK" sz="3750" spc="-316" strike="noStrike">
                <a:solidFill>
                  <a:srgbClr val="b66952"/>
                </a:solidFill>
                <a:latin typeface="Arial"/>
              </a:rPr>
              <a:t>â</a:t>
            </a:r>
            <a:r>
              <a:rPr b="0" i="1" lang="en-HK" sz="3750" spc="52" strike="noStrike">
                <a:solidFill>
                  <a:srgbClr val="b66952"/>
                </a:solidFill>
                <a:latin typeface="Arial"/>
              </a:rPr>
              <a:t> </a:t>
            </a:r>
            <a:r>
              <a:rPr b="0" lang="en-HK" sz="3750" spc="-327" strike="noStrike">
                <a:solidFill>
                  <a:srgbClr val="bf6b54"/>
                </a:solidFill>
                <a:latin typeface="Arial MT"/>
              </a:rPr>
              <a:t>X</a:t>
            </a:r>
            <a:r>
              <a:rPr b="0" lang="en-HK" sz="3750" spc="-7" strike="noStrike">
                <a:solidFill>
                  <a:srgbClr val="bf6b54"/>
                </a:solidFill>
                <a:latin typeface="Arial MT"/>
              </a:rPr>
              <a:t> </a:t>
            </a:r>
            <a:r>
              <a:rPr b="0" lang="en-HK" sz="3750" spc="-1" strike="noStrike">
                <a:solidFill>
                  <a:srgbClr val="b16d59"/>
                </a:solidFill>
                <a:latin typeface="Arial MT"/>
              </a:rPr>
              <a:t>/</a:t>
            </a:r>
            <a:r>
              <a:rPr b="0" lang="en-HK" sz="3750" spc="-140" strike="noStrike">
                <a:solidFill>
                  <a:srgbClr val="b16d59"/>
                </a:solidFill>
                <a:latin typeface="Arial MT"/>
              </a:rPr>
              <a:t> </a:t>
            </a:r>
            <a:r>
              <a:rPr b="0" lang="en-HK" sz="3750" spc="-26" strike="noStrike">
                <a:solidFill>
                  <a:srgbClr val="b66952"/>
                </a:solidFill>
                <a:latin typeface="Arial MT"/>
              </a:rPr>
              <a:t>10</a:t>
            </a:r>
            <a:endParaRPr b="0" lang="en-HK" sz="3750" spc="-1" strike="noStrike">
              <a:latin typeface="Arial"/>
            </a:endParaRPr>
          </a:p>
        </p:txBody>
      </p:sp>
      <p:sp>
        <p:nvSpPr>
          <p:cNvPr id="209" name="object 22"/>
          <p:cNvSpPr/>
          <p:nvPr/>
        </p:nvSpPr>
        <p:spPr>
          <a:xfrm>
            <a:off x="15663960" y="9422280"/>
            <a:ext cx="13608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52" strike="noStrike">
                <a:latin typeface="Cambria"/>
              </a:rPr>
              <a:t>G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LibreOffice/7.3.7.2$Linux_X86_64 LibreOffice_project/30$Build-2</Application>
  <AppVersion>15.0000</AppVersion>
  <Words>10331</Words>
  <Paragraphs>409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2026-01-05T10:31:42Z</dcterms:created>
  <dc:creator/>
  <dc:description/>
  <dc:language>en-HK</dc:language>
  <cp:lastModifiedBy/>
  <dcterms:modified xsi:type="dcterms:W3CDTF">2026-01-16T00:52:24Z</dcterms:modified>
  <cp:revision>2</cp:revision>
  <dc:subject/>
  <dc:title>3 202SBusiness Review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2026-01-05T05:30:00Z</vt:filetime>
  </property>
  <property fmtid="{D5CDD505-2E9C-101B-9397-08002B2CF9AE}" pid="3" name="ICV">
    <vt:lpwstr>4EAD28EBF64C454892EE4BC8983D66A9_12</vt:lpwstr>
  </property>
  <property fmtid="{D5CDD505-2E9C-101B-9397-08002B2CF9AE}" pid="4" name="KSOProductBuildVer">
    <vt:lpwstr>1033-12.2.0.23196</vt:lpwstr>
  </property>
  <property fmtid="{D5CDD505-2E9C-101B-9397-08002B2CF9AE}" pid="5" name="LastSaved">
    <vt:filetime>2026-01-05T05:30:00Z</vt:filetime>
  </property>
  <property fmtid="{D5CDD505-2E9C-101B-9397-08002B2CF9AE}" pid="6" name="PresentationFormat">
    <vt:lpwstr>On-screen Show (4:3)</vt:lpwstr>
  </property>
  <property fmtid="{D5CDD505-2E9C-101B-9397-08002B2CF9AE}" pid="7" name="Slides">
    <vt:i4>19</vt:i4>
  </property>
</Properties>
</file>